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7"/>
  </p:notesMasterIdLst>
  <p:handoutMasterIdLst>
    <p:handoutMasterId r:id="rId8"/>
  </p:handoutMasterIdLst>
  <p:sldIdLst>
    <p:sldId id="805" r:id="rId2"/>
    <p:sldId id="982" r:id="rId3"/>
    <p:sldId id="978" r:id="rId4"/>
    <p:sldId id="989" r:id="rId5"/>
    <p:sldId id="802" r:id="rId6"/>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00"/>
    <a:srgbClr val="0D0D0D"/>
    <a:srgbClr val="C00000"/>
    <a:srgbClr val="FFFFFF"/>
    <a:srgbClr val="595959"/>
    <a:srgbClr val="C4D7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84" autoAdjust="0"/>
    <p:restoredTop sz="71563" autoAdjust="0"/>
  </p:normalViewPr>
  <p:slideViewPr>
    <p:cSldViewPr snapToGrid="0">
      <p:cViewPr varScale="1">
        <p:scale>
          <a:sx n="81" d="100"/>
          <a:sy n="81" d="100"/>
        </p:scale>
        <p:origin x="1242" y="60"/>
      </p:cViewPr>
      <p:guideLst>
        <p:guide orient="horz" pos="2160"/>
        <p:guide pos="3840"/>
      </p:guideLst>
    </p:cSldViewPr>
  </p:slideViewPr>
  <p:outlineViewPr>
    <p:cViewPr>
      <p:scale>
        <a:sx n="33" d="100"/>
        <a:sy n="33" d="100"/>
      </p:scale>
      <p:origin x="0" y="-5088"/>
    </p:cViewPr>
  </p:outlineViewPr>
  <p:notesTextViewPr>
    <p:cViewPr>
      <p:scale>
        <a:sx n="200" d="100"/>
        <a:sy n="200" d="100"/>
      </p:scale>
      <p:origin x="0" y="0"/>
    </p:cViewPr>
  </p:notesTextViewPr>
  <p:notesViewPr>
    <p:cSldViewPr snapToGrid="0">
      <p:cViewPr varScale="1">
        <p:scale>
          <a:sx n="87" d="100"/>
          <a:sy n="87" d="100"/>
        </p:scale>
        <p:origin x="337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129225-F825-48A4-8000-0FAA96AB0289}"/>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NZ" dirty="0"/>
          </a:p>
        </p:txBody>
      </p:sp>
      <p:sp>
        <p:nvSpPr>
          <p:cNvPr id="3" name="Date Placeholder 2">
            <a:extLst>
              <a:ext uri="{FF2B5EF4-FFF2-40B4-BE49-F238E27FC236}">
                <a16:creationId xmlns:a16="http://schemas.microsoft.com/office/drawing/2014/main" id="{35F0928E-EEDC-4814-8642-A06F4AA9247C}"/>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endParaRPr lang="en-NZ" dirty="0"/>
          </a:p>
        </p:txBody>
      </p:sp>
      <p:sp>
        <p:nvSpPr>
          <p:cNvPr id="4" name="Footer Placeholder 3">
            <a:extLst>
              <a:ext uri="{FF2B5EF4-FFF2-40B4-BE49-F238E27FC236}">
                <a16:creationId xmlns:a16="http://schemas.microsoft.com/office/drawing/2014/main" id="{3C15F954-9A12-47FD-AA76-A5D168A3C7C6}"/>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NZ" dirty="0"/>
          </a:p>
        </p:txBody>
      </p:sp>
      <p:sp>
        <p:nvSpPr>
          <p:cNvPr id="5" name="Slide Number Placeholder 4">
            <a:extLst>
              <a:ext uri="{FF2B5EF4-FFF2-40B4-BE49-F238E27FC236}">
                <a16:creationId xmlns:a16="http://schemas.microsoft.com/office/drawing/2014/main" id="{7D5B00C3-F3C7-4E03-84AD-6674DBEED008}"/>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A17F2065-C7F7-45FD-B9AA-2AEA8E45B100}" type="slidenum">
              <a:rPr lang="en-NZ" smtClean="0"/>
              <a:t>‹#›</a:t>
            </a:fld>
            <a:endParaRPr lang="en-NZ" dirty="0"/>
          </a:p>
        </p:txBody>
      </p:sp>
    </p:spTree>
    <p:extLst>
      <p:ext uri="{BB962C8B-B14F-4D97-AF65-F5344CB8AC3E}">
        <p14:creationId xmlns:p14="http://schemas.microsoft.com/office/powerpoint/2010/main" val="278941355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52413" y="411163"/>
            <a:ext cx="6594475" cy="3709987"/>
          </a:xfrm>
          <a:prstGeom prst="rect">
            <a:avLst/>
          </a:prstGeom>
          <a:noFill/>
          <a:ln w="12700">
            <a:solidFill>
              <a:prstClr val="black"/>
            </a:solidFill>
          </a:ln>
        </p:spPr>
        <p:txBody>
          <a:bodyPr vert="horz" lIns="99048" tIns="49524" rIns="99048" bIns="49524" rtlCol="0" anchor="ctr"/>
          <a:lstStyle/>
          <a:p>
            <a:endParaRPr lang="en-NZ" dirty="0"/>
          </a:p>
        </p:txBody>
      </p:sp>
      <p:sp>
        <p:nvSpPr>
          <p:cNvPr id="5" name="Notes Placeholder 4"/>
          <p:cNvSpPr>
            <a:spLocks noGrp="1"/>
          </p:cNvSpPr>
          <p:nvPr>
            <p:ph type="body" sz="quarter" idx="3"/>
          </p:nvPr>
        </p:nvSpPr>
        <p:spPr>
          <a:xfrm>
            <a:off x="499581" y="4375296"/>
            <a:ext cx="6100139" cy="5473742"/>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Slide Number Placeholder 6"/>
          <p:cNvSpPr>
            <a:spLocks noGrp="1"/>
          </p:cNvSpPr>
          <p:nvPr>
            <p:ph type="sldNum" sz="quarter" idx="5"/>
          </p:nvPr>
        </p:nvSpPr>
        <p:spPr>
          <a:xfrm>
            <a:off x="4021294" y="9940368"/>
            <a:ext cx="3076363" cy="294245"/>
          </a:xfrm>
          <a:prstGeom prst="rect">
            <a:avLst/>
          </a:prstGeom>
        </p:spPr>
        <p:txBody>
          <a:bodyPr vert="horz" lIns="99048" tIns="49524" rIns="99048" bIns="49524" rtlCol="0" anchor="b"/>
          <a:lstStyle>
            <a:lvl1pPr algn="r">
              <a:defRPr sz="1300"/>
            </a:lvl1pPr>
          </a:lstStyle>
          <a:p>
            <a:fld id="{80F5CCF4-AF8A-46E3-BB93-8DE11A423FC0}" type="slidenum">
              <a:rPr lang="en-NZ" smtClean="0"/>
              <a:t>‹#›</a:t>
            </a:fld>
            <a:endParaRPr lang="en-NZ" dirty="0"/>
          </a:p>
        </p:txBody>
      </p:sp>
    </p:spTree>
    <p:extLst>
      <p:ext uri="{BB962C8B-B14F-4D97-AF65-F5344CB8AC3E}">
        <p14:creationId xmlns:p14="http://schemas.microsoft.com/office/powerpoint/2010/main" val="286878440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600075"/>
            <a:ext cx="6594475" cy="3709988"/>
          </a:xfrm>
        </p:spPr>
      </p:sp>
      <p:sp>
        <p:nvSpPr>
          <p:cNvPr id="3" name="Notes Placeholder 2"/>
          <p:cNvSpPr>
            <a:spLocks noGrp="1"/>
          </p:cNvSpPr>
          <p:nvPr>
            <p:ph type="body" idx="1"/>
          </p:nvPr>
        </p:nvSpPr>
        <p:spPr/>
        <p:txBody>
          <a:bodyPr/>
          <a:lstStyle/>
          <a:p>
            <a:pPr>
              <a:spcBef>
                <a:spcPts val="325"/>
              </a:spcBef>
              <a:spcAft>
                <a:spcPts val="325"/>
              </a:spcAft>
            </a:pPr>
            <a:r>
              <a:rPr lang="en-NZ" sz="1500" b="1" dirty="0"/>
              <a:t>KEY FOR THESE DELIVERY NOTES:</a:t>
            </a:r>
          </a:p>
          <a:p>
            <a:pPr>
              <a:spcBef>
                <a:spcPts val="325"/>
              </a:spcBef>
              <a:spcAft>
                <a:spcPts val="325"/>
              </a:spcAft>
            </a:pPr>
            <a:r>
              <a:rPr lang="en-NZ" sz="1500" i="1" dirty="0">
                <a:solidFill>
                  <a:schemeClr val="bg1">
                    <a:lumMod val="50000"/>
                  </a:schemeClr>
                </a:solidFill>
              </a:rPr>
              <a:t>Italics: </a:t>
            </a:r>
            <a:r>
              <a:rPr lang="en-NZ" sz="1500" b="1" i="1" dirty="0"/>
              <a:t>indicates an instruction</a:t>
            </a:r>
          </a:p>
          <a:p>
            <a:pPr>
              <a:spcBef>
                <a:spcPts val="325"/>
              </a:spcBef>
              <a:spcAft>
                <a:spcPts val="325"/>
              </a:spcAft>
            </a:pPr>
            <a:r>
              <a:rPr lang="en-NZ" sz="1500" dirty="0"/>
              <a:t>Normal: </a:t>
            </a:r>
            <a:r>
              <a:rPr lang="en-NZ" sz="1500" b="1" dirty="0"/>
              <a:t>indicates text that is a script to be spoken, or amended to suit your presentation style</a:t>
            </a:r>
            <a:br>
              <a:rPr lang="en-NZ" sz="1500" b="1" dirty="0"/>
            </a:br>
            <a:r>
              <a:rPr lang="en-NZ" sz="1500" b="1" i="1" dirty="0"/>
              <a:t>*Click*</a:t>
            </a:r>
            <a:r>
              <a:rPr lang="en-NZ" sz="1500" b="1" dirty="0"/>
              <a:t>: indicates an animation which will appear on a click.</a:t>
            </a:r>
            <a:endParaRPr lang="en-NZ" sz="1700" b="1" dirty="0"/>
          </a:p>
          <a:p>
            <a:pPr>
              <a:spcBef>
                <a:spcPts val="325"/>
              </a:spcBef>
              <a:spcAft>
                <a:spcPts val="325"/>
              </a:spcAft>
            </a:pPr>
            <a:endParaRPr lang="en-US" sz="1300" i="1" dirty="0"/>
          </a:p>
          <a:p>
            <a:pPr>
              <a:spcBef>
                <a:spcPts val="325"/>
              </a:spcBef>
              <a:spcAft>
                <a:spcPts val="325"/>
              </a:spcAft>
            </a:pPr>
            <a:r>
              <a:rPr lang="en-NZ" sz="1300" i="1" dirty="0"/>
              <a:t>Prior to conducting the webinar, practise delivering this presentation using your speaker notes. Both moderator and presenter need to practise.</a:t>
            </a:r>
          </a:p>
          <a:p>
            <a:pPr>
              <a:spcBef>
                <a:spcPts val="325"/>
              </a:spcBef>
              <a:spcAft>
                <a:spcPts val="325"/>
              </a:spcAft>
            </a:pPr>
            <a:endParaRPr lang="en-NZ" sz="1300" i="1" dirty="0"/>
          </a:p>
          <a:p>
            <a:pPr>
              <a:spcBef>
                <a:spcPts val="325"/>
              </a:spcBef>
              <a:spcAft>
                <a:spcPts val="325"/>
              </a:spcAft>
            </a:pPr>
            <a:r>
              <a:rPr lang="en-NZ" sz="1300" i="1" dirty="0"/>
              <a:t>Best practice is to set up the webinar at least 30 minutes </a:t>
            </a:r>
            <a:r>
              <a:rPr lang="en-NZ" i="1" noProof="0" dirty="0"/>
              <a:t>before the start time so you can check sound, slide transitions and practise swapping controls from moderator to presenter and back.</a:t>
            </a:r>
          </a:p>
          <a:p>
            <a:pPr>
              <a:spcBef>
                <a:spcPts val="325"/>
              </a:spcBef>
              <a:spcAft>
                <a:spcPts val="325"/>
              </a:spcAft>
            </a:pPr>
            <a:endParaRPr lang="en-NZ" sz="1300" i="1" dirty="0"/>
          </a:p>
          <a:p>
            <a:pPr>
              <a:spcBef>
                <a:spcPts val="325"/>
              </a:spcBef>
              <a:spcAft>
                <a:spcPts val="325"/>
              </a:spcAft>
            </a:pPr>
            <a:r>
              <a:rPr lang="en-NZ" sz="1300" i="1" dirty="0"/>
              <a:t>Make sure the ‘How we can help you’ slide has been updated with your services and pricing and that you’ve removed any slides not relevant to you.</a:t>
            </a:r>
          </a:p>
          <a:p>
            <a:pPr>
              <a:spcBef>
                <a:spcPts val="325"/>
              </a:spcBef>
              <a:spcAft>
                <a:spcPts val="325"/>
              </a:spcAft>
            </a:pPr>
            <a:endParaRPr lang="en-NZ" sz="1300" i="1" dirty="0"/>
          </a:p>
          <a:p>
            <a:pPr>
              <a:spcBef>
                <a:spcPts val="325"/>
              </a:spcBef>
              <a:spcAft>
                <a:spcPts val="325"/>
              </a:spcAft>
            </a:pPr>
            <a:r>
              <a:rPr lang="en-NZ" sz="1300" i="1" dirty="0"/>
              <a:t>Be clear on how long the webinar should run for; how many minutes for your presentation and 5 minutes for Q&amp;A. </a:t>
            </a:r>
          </a:p>
        </p:txBody>
      </p:sp>
      <p:sp>
        <p:nvSpPr>
          <p:cNvPr id="5" name="Slide Number Placeholder 4">
            <a:extLst>
              <a:ext uri="{FF2B5EF4-FFF2-40B4-BE49-F238E27FC236}">
                <a16:creationId xmlns:a16="http://schemas.microsoft.com/office/drawing/2014/main" id="{5B8386D3-55A4-41CB-9803-C9E8906BB804}"/>
              </a:ext>
            </a:extLst>
          </p:cNvPr>
          <p:cNvSpPr>
            <a:spLocks noGrp="1"/>
          </p:cNvSpPr>
          <p:nvPr>
            <p:ph type="sldNum" sz="quarter" idx="5"/>
          </p:nvPr>
        </p:nvSpPr>
        <p:spPr/>
        <p:txBody>
          <a:bodyPr/>
          <a:lstStyle/>
          <a:p>
            <a:fld id="{80F5CCF4-AF8A-46E3-BB93-8DE11A423FC0}" type="slidenum">
              <a:rPr lang="en-NZ" smtClean="0"/>
              <a:t>1</a:t>
            </a:fld>
            <a:endParaRPr lang="en-NZ" dirty="0"/>
          </a:p>
        </p:txBody>
      </p:sp>
    </p:spTree>
    <p:extLst>
      <p:ext uri="{BB962C8B-B14F-4D97-AF65-F5344CB8AC3E}">
        <p14:creationId xmlns:p14="http://schemas.microsoft.com/office/powerpoint/2010/main" val="481714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411163"/>
            <a:ext cx="6594475" cy="3709987"/>
          </a:xfrm>
        </p:spPr>
      </p:sp>
      <p:sp>
        <p:nvSpPr>
          <p:cNvPr id="3" name="Notes Placeholder 2"/>
          <p:cNvSpPr>
            <a:spLocks noGrp="1"/>
          </p:cNvSpPr>
          <p:nvPr>
            <p:ph type="body" idx="1"/>
          </p:nvPr>
        </p:nvSpPr>
        <p:spPr/>
        <p:txBody>
          <a:bodyPr/>
          <a:lstStyle/>
          <a:p>
            <a:pPr defTabSz="990478">
              <a:defRPr/>
            </a:pPr>
            <a:r>
              <a:rPr lang="en-NZ" sz="1300" dirty="0"/>
              <a:t>My name is (Name), I’m the (Your Role) at (Firm Name)</a:t>
            </a:r>
            <a:r>
              <a:rPr lang="en-NZ" sz="1300" b="1" dirty="0"/>
              <a:t> </a:t>
            </a:r>
            <a:r>
              <a:rPr lang="en-NZ" sz="1300" dirty="0"/>
              <a:t>and I‘ll be your moderator today. </a:t>
            </a:r>
            <a:endParaRPr lang="en-NZ" dirty="0"/>
          </a:p>
        </p:txBody>
      </p:sp>
      <p:sp>
        <p:nvSpPr>
          <p:cNvPr id="5" name="Slide Number Placeholder 4">
            <a:extLst>
              <a:ext uri="{FF2B5EF4-FFF2-40B4-BE49-F238E27FC236}">
                <a16:creationId xmlns:a16="http://schemas.microsoft.com/office/drawing/2014/main" id="{AD092920-41ED-4444-84A8-9E57E940E89A}"/>
              </a:ext>
            </a:extLst>
          </p:cNvPr>
          <p:cNvSpPr>
            <a:spLocks noGrp="1"/>
          </p:cNvSpPr>
          <p:nvPr>
            <p:ph type="sldNum" sz="quarter" idx="5"/>
          </p:nvPr>
        </p:nvSpPr>
        <p:spPr/>
        <p:txBody>
          <a:bodyPr/>
          <a:lstStyle/>
          <a:p>
            <a:fld id="{80F5CCF4-AF8A-46E3-BB93-8DE11A423FC0}" type="slidenum">
              <a:rPr lang="en-NZ" smtClean="0"/>
              <a:t>2</a:t>
            </a:fld>
            <a:endParaRPr lang="en-NZ" dirty="0"/>
          </a:p>
        </p:txBody>
      </p:sp>
    </p:spTree>
    <p:extLst>
      <p:ext uri="{BB962C8B-B14F-4D97-AF65-F5344CB8AC3E}">
        <p14:creationId xmlns:p14="http://schemas.microsoft.com/office/powerpoint/2010/main" val="1240693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411163"/>
            <a:ext cx="6594475" cy="3709987"/>
          </a:xfrm>
        </p:spPr>
      </p:sp>
      <p:sp>
        <p:nvSpPr>
          <p:cNvPr id="3" name="Notes Placeholder 2"/>
          <p:cNvSpPr>
            <a:spLocks noGrp="1"/>
          </p:cNvSpPr>
          <p:nvPr>
            <p:ph type="body" idx="1"/>
          </p:nvPr>
        </p:nvSpPr>
        <p:spPr/>
        <p:txBody>
          <a:bodyPr/>
          <a:lstStyle/>
          <a:p>
            <a:r>
              <a:rPr lang="en-NZ" sz="1300" dirty="0"/>
              <a:t>For those of you who are unfamiliar with the webinar environment, these are the zoom settings, let’s take a closer look at the webinar controls.</a:t>
            </a:r>
          </a:p>
          <a:p>
            <a:endParaRPr lang="en-NZ" dirty="0"/>
          </a:p>
          <a:p>
            <a:r>
              <a:rPr lang="en-NZ" dirty="0"/>
              <a:t>Select Audio Settings to select and test your speakers</a:t>
            </a:r>
          </a:p>
          <a:p>
            <a:endParaRPr lang="en-NZ" dirty="0"/>
          </a:p>
          <a:p>
            <a:r>
              <a:rPr lang="en-NZ" dirty="0"/>
              <a:t>Submit questions via the Q&amp;A button not through the chat.  We’ll answer your questions at the end of each segment, so if you send them through I can put them to Lisa.</a:t>
            </a:r>
          </a:p>
          <a:p>
            <a:endParaRPr lang="en-NZ" dirty="0"/>
          </a:p>
          <a:p>
            <a:r>
              <a:rPr lang="en-NZ" dirty="0"/>
              <a:t>Click Leave Meeting if you need to leave at any time.  </a:t>
            </a:r>
          </a:p>
        </p:txBody>
      </p:sp>
      <p:sp>
        <p:nvSpPr>
          <p:cNvPr id="5" name="Slide Number Placeholder 4">
            <a:extLst>
              <a:ext uri="{FF2B5EF4-FFF2-40B4-BE49-F238E27FC236}">
                <a16:creationId xmlns:a16="http://schemas.microsoft.com/office/drawing/2014/main" id="{22C6C08B-A4C2-42BE-8E8F-B875128605B7}"/>
              </a:ext>
            </a:extLst>
          </p:cNvPr>
          <p:cNvSpPr>
            <a:spLocks noGrp="1"/>
          </p:cNvSpPr>
          <p:nvPr>
            <p:ph type="sldNum" sz="quarter" idx="5"/>
          </p:nvPr>
        </p:nvSpPr>
        <p:spPr/>
        <p:txBody>
          <a:bodyPr/>
          <a:lstStyle/>
          <a:p>
            <a:fld id="{80F5CCF4-AF8A-46E3-BB93-8DE11A423FC0}" type="slidenum">
              <a:rPr lang="en-NZ" smtClean="0"/>
              <a:t>3</a:t>
            </a:fld>
            <a:endParaRPr lang="en-NZ" dirty="0"/>
          </a:p>
        </p:txBody>
      </p:sp>
    </p:spTree>
    <p:extLst>
      <p:ext uri="{BB962C8B-B14F-4D97-AF65-F5344CB8AC3E}">
        <p14:creationId xmlns:p14="http://schemas.microsoft.com/office/powerpoint/2010/main" val="339680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411163"/>
            <a:ext cx="6594475" cy="3709987"/>
          </a:xfrm>
        </p:spPr>
      </p:sp>
      <p:sp>
        <p:nvSpPr>
          <p:cNvPr id="3" name="Notes Placeholder 2"/>
          <p:cNvSpPr>
            <a:spLocks noGrp="1"/>
          </p:cNvSpPr>
          <p:nvPr>
            <p:ph type="body" idx="1"/>
          </p:nvPr>
        </p:nvSpPr>
        <p:spPr/>
        <p:txBody>
          <a:bodyPr/>
          <a:lstStyle/>
          <a:p>
            <a:r>
              <a:rPr lang="en-US" sz="1300" dirty="0"/>
              <a:t>Now I’d like to introduce todays presenter, (Name, position and relevant information)… w</a:t>
            </a:r>
            <a:r>
              <a:rPr lang="en-NZ" sz="1300" dirty="0" err="1"/>
              <a:t>elcome</a:t>
            </a:r>
            <a:r>
              <a:rPr lang="en-NZ" sz="1300" dirty="0"/>
              <a:t> (Name)!</a:t>
            </a:r>
          </a:p>
          <a:p>
            <a:endParaRPr lang="en-NZ" i="0" dirty="0"/>
          </a:p>
          <a:p>
            <a:r>
              <a:rPr lang="en-NZ" i="0" dirty="0"/>
              <a:t>Give </a:t>
            </a:r>
            <a:r>
              <a:rPr lang="en-NZ" i="1" dirty="0"/>
              <a:t>Presenter controls, mute yourself.</a:t>
            </a:r>
          </a:p>
          <a:p>
            <a:r>
              <a:rPr lang="en-NZ" i="1" dirty="0"/>
              <a:t>Check it is recording (if required). Open question bar.</a:t>
            </a:r>
          </a:p>
          <a:p>
            <a:endParaRPr lang="en-NZ" i="1" dirty="0"/>
          </a:p>
        </p:txBody>
      </p:sp>
      <p:sp>
        <p:nvSpPr>
          <p:cNvPr id="5" name="Slide Number Placeholder 4">
            <a:extLst>
              <a:ext uri="{FF2B5EF4-FFF2-40B4-BE49-F238E27FC236}">
                <a16:creationId xmlns:a16="http://schemas.microsoft.com/office/drawing/2014/main" id="{E4FBC471-0FCA-423B-9D78-62D826AA9AA6}"/>
              </a:ext>
            </a:extLst>
          </p:cNvPr>
          <p:cNvSpPr>
            <a:spLocks noGrp="1"/>
          </p:cNvSpPr>
          <p:nvPr>
            <p:ph type="sldNum" sz="quarter" idx="5"/>
          </p:nvPr>
        </p:nvSpPr>
        <p:spPr/>
        <p:txBody>
          <a:bodyPr/>
          <a:lstStyle/>
          <a:p>
            <a:fld id="{80F5CCF4-AF8A-46E3-BB93-8DE11A423FC0}" type="slidenum">
              <a:rPr lang="en-NZ" smtClean="0"/>
              <a:t>4</a:t>
            </a:fld>
            <a:endParaRPr lang="en-NZ" dirty="0"/>
          </a:p>
        </p:txBody>
      </p:sp>
    </p:spTree>
    <p:extLst>
      <p:ext uri="{BB962C8B-B14F-4D97-AF65-F5344CB8AC3E}">
        <p14:creationId xmlns:p14="http://schemas.microsoft.com/office/powerpoint/2010/main" val="2241038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411163"/>
            <a:ext cx="6594475" cy="3709987"/>
          </a:xfrm>
        </p:spPr>
      </p:sp>
      <p:sp>
        <p:nvSpPr>
          <p:cNvPr id="3" name="Notes Placeholder 2"/>
          <p:cNvSpPr>
            <a:spLocks noGrp="1"/>
          </p:cNvSpPr>
          <p:nvPr>
            <p:ph type="body" idx="1"/>
          </p:nvPr>
        </p:nvSpPr>
        <p:spPr/>
        <p:txBody>
          <a:bodyPr/>
          <a:lstStyle/>
          <a:p>
            <a:pPr defTabSz="990478">
              <a:defRPr/>
            </a:pPr>
            <a:r>
              <a:rPr lang="en-NZ" i="1" dirty="0"/>
              <a:t>Thank everyone for attending and participating in the webinar </a:t>
            </a:r>
            <a:r>
              <a:rPr lang="en-NZ" i="1" baseline="0" dirty="0"/>
              <a:t>and remind them to complete feedback on exit from the webinar.</a:t>
            </a:r>
            <a:endParaRPr lang="en-NZ" i="1" dirty="0"/>
          </a:p>
          <a:p>
            <a:endParaRPr lang="en-NZ" dirty="0"/>
          </a:p>
          <a:p>
            <a:pPr defTabSz="990478">
              <a:defRPr/>
            </a:pPr>
            <a:r>
              <a:rPr lang="en-NZ" dirty="0"/>
              <a:t>Thanks for making the time to attend this webinar, we appreciate that your time is very valuable. </a:t>
            </a:r>
            <a:r>
              <a:rPr lang="en-NZ" dirty="0">
                <a:solidFill>
                  <a:schemeClr val="tx1"/>
                </a:solidFill>
              </a:rPr>
              <a:t>Please complete the brief exit survey following this session so we can continuously improve and get your feedback on what other webinar topics you’d like to see from us. </a:t>
            </a:r>
          </a:p>
          <a:p>
            <a:pPr defTabSz="990478">
              <a:defRPr/>
            </a:pPr>
            <a:endParaRPr lang="en-NZ" dirty="0"/>
          </a:p>
          <a:p>
            <a:pPr defTabSz="990478">
              <a:defRPr/>
            </a:pPr>
            <a:r>
              <a:rPr lang="en-NZ" dirty="0"/>
              <a:t>We hope we’ve given you plenty of ideas to ponder and some clear next steps for you and your business.</a:t>
            </a:r>
          </a:p>
          <a:p>
            <a:endParaRPr lang="en-NZ" dirty="0"/>
          </a:p>
        </p:txBody>
      </p:sp>
      <p:sp>
        <p:nvSpPr>
          <p:cNvPr id="5" name="Slide Number Placeholder 4">
            <a:extLst>
              <a:ext uri="{FF2B5EF4-FFF2-40B4-BE49-F238E27FC236}">
                <a16:creationId xmlns:a16="http://schemas.microsoft.com/office/drawing/2014/main" id="{27C37F33-0C43-4BDD-BB86-6ED2C2AC3E11}"/>
              </a:ext>
            </a:extLst>
          </p:cNvPr>
          <p:cNvSpPr>
            <a:spLocks noGrp="1"/>
          </p:cNvSpPr>
          <p:nvPr>
            <p:ph type="sldNum" sz="quarter" idx="5"/>
          </p:nvPr>
        </p:nvSpPr>
        <p:spPr/>
        <p:txBody>
          <a:bodyPr/>
          <a:lstStyle/>
          <a:p>
            <a:fld id="{80F5CCF4-AF8A-46E3-BB93-8DE11A423FC0}" type="slidenum">
              <a:rPr lang="en-NZ" smtClean="0"/>
              <a:t>5</a:t>
            </a:fld>
            <a:endParaRPr lang="en-NZ" dirty="0"/>
          </a:p>
        </p:txBody>
      </p:sp>
    </p:spTree>
    <p:extLst>
      <p:ext uri="{BB962C8B-B14F-4D97-AF65-F5344CB8AC3E}">
        <p14:creationId xmlns:p14="http://schemas.microsoft.com/office/powerpoint/2010/main" val="1394638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2261C-C755-4A3B-A484-80FEB595C71E}"/>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DFE5409-6BB0-4926-8576-7EACD04352EF}"/>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a:extLst>
              <a:ext uri="{FF2B5EF4-FFF2-40B4-BE49-F238E27FC236}">
                <a16:creationId xmlns:a16="http://schemas.microsoft.com/office/drawing/2014/main" id="{4805D0CE-53A9-42C1-B289-F2E7370B1119}"/>
              </a:ext>
            </a:extLst>
          </p:cNvPr>
          <p:cNvSpPr>
            <a:spLocks noGrp="1"/>
          </p:cNvSpPr>
          <p:nvPr>
            <p:ph type="dt" sz="half" idx="10"/>
          </p:nvPr>
        </p:nvSpPr>
        <p:spPr/>
        <p:txBody>
          <a:bodyPr/>
          <a:lstStyle/>
          <a:p>
            <a:fld id="{B5FCBFC1-84C7-4AB9-BEF7-0F67DDD3FA81}" type="datetimeFigureOut">
              <a:rPr lang="en-NZ" smtClean="0"/>
              <a:t>17/05/2022</a:t>
            </a:fld>
            <a:endParaRPr lang="en-NZ" dirty="0"/>
          </a:p>
        </p:txBody>
      </p:sp>
      <p:sp>
        <p:nvSpPr>
          <p:cNvPr id="5" name="Footer Placeholder 4">
            <a:extLst>
              <a:ext uri="{FF2B5EF4-FFF2-40B4-BE49-F238E27FC236}">
                <a16:creationId xmlns:a16="http://schemas.microsoft.com/office/drawing/2014/main" id="{16998536-EC07-446D-A465-2BF1A6FFC563}"/>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3576B265-1E79-4583-8700-049B2CDAEB36}"/>
              </a:ext>
            </a:extLst>
          </p:cNvPr>
          <p:cNvSpPr>
            <a:spLocks noGrp="1"/>
          </p:cNvSpPr>
          <p:nvPr>
            <p:ph type="sldNum" sz="quarter" idx="12"/>
          </p:nvPr>
        </p:nvSpPr>
        <p:spPr/>
        <p:txBody>
          <a:bodyPr/>
          <a:lstStyle/>
          <a:p>
            <a:fld id="{7122C646-0114-4D55-ACE0-131D3CEB3ED2}" type="slidenum">
              <a:rPr lang="en-NZ" smtClean="0"/>
              <a:t>‹#›</a:t>
            </a:fld>
            <a:endParaRPr lang="en-NZ" dirty="0"/>
          </a:p>
        </p:txBody>
      </p:sp>
    </p:spTree>
    <p:extLst>
      <p:ext uri="{BB962C8B-B14F-4D97-AF65-F5344CB8AC3E}">
        <p14:creationId xmlns:p14="http://schemas.microsoft.com/office/powerpoint/2010/main" val="142382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68C2B-77A7-4FBC-A8F7-F73C9012AA4D}"/>
              </a:ext>
            </a:extLst>
          </p:cNvPr>
          <p:cNvSpPr>
            <a:spLocks noGrp="1"/>
          </p:cNvSpPr>
          <p:nvPr>
            <p:ph type="title"/>
          </p:nvPr>
        </p:nvSpPr>
        <p:spPr/>
        <p:txBody>
          <a:bodyPr/>
          <a:lstStyle>
            <a:lvl1pPr>
              <a:defRPr>
                <a:solidFill>
                  <a:srgbClr val="7030A0"/>
                </a:solidFill>
              </a:defRPr>
            </a:lvl1pPr>
          </a:lstStyle>
          <a:p>
            <a:r>
              <a:rPr lang="en-US" dirty="0"/>
              <a:t>Click to edit Master title style</a:t>
            </a:r>
            <a:endParaRPr lang="en-NZ" dirty="0"/>
          </a:p>
        </p:txBody>
      </p:sp>
      <p:sp>
        <p:nvSpPr>
          <p:cNvPr id="3" name="Vertical Text Placeholder 2">
            <a:extLst>
              <a:ext uri="{FF2B5EF4-FFF2-40B4-BE49-F238E27FC236}">
                <a16:creationId xmlns:a16="http://schemas.microsoft.com/office/drawing/2014/main" id="{5EB24385-882A-4CE0-A811-55DBF74858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E0B497D-995C-4724-ABA2-48F72A197894}"/>
              </a:ext>
            </a:extLst>
          </p:cNvPr>
          <p:cNvSpPr>
            <a:spLocks noGrp="1"/>
          </p:cNvSpPr>
          <p:nvPr>
            <p:ph type="dt" sz="half" idx="10"/>
          </p:nvPr>
        </p:nvSpPr>
        <p:spPr/>
        <p:txBody>
          <a:bodyPr/>
          <a:lstStyle/>
          <a:p>
            <a:fld id="{B5FCBFC1-84C7-4AB9-BEF7-0F67DDD3FA81}" type="datetimeFigureOut">
              <a:rPr lang="en-NZ" smtClean="0"/>
              <a:t>17/05/2022</a:t>
            </a:fld>
            <a:endParaRPr lang="en-NZ" dirty="0"/>
          </a:p>
        </p:txBody>
      </p:sp>
      <p:sp>
        <p:nvSpPr>
          <p:cNvPr id="5" name="Footer Placeholder 4">
            <a:extLst>
              <a:ext uri="{FF2B5EF4-FFF2-40B4-BE49-F238E27FC236}">
                <a16:creationId xmlns:a16="http://schemas.microsoft.com/office/drawing/2014/main" id="{BDD343A7-DCE6-4E5A-A3E4-89C2BE780606}"/>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0F9931A2-6B0C-4B6B-9023-46B03B36A54A}"/>
              </a:ext>
            </a:extLst>
          </p:cNvPr>
          <p:cNvSpPr>
            <a:spLocks noGrp="1"/>
          </p:cNvSpPr>
          <p:nvPr>
            <p:ph type="sldNum" sz="quarter" idx="12"/>
          </p:nvPr>
        </p:nvSpPr>
        <p:spPr/>
        <p:txBody>
          <a:bodyPr/>
          <a:lstStyle/>
          <a:p>
            <a:fld id="{7122C646-0114-4D55-ACE0-131D3CEB3ED2}" type="slidenum">
              <a:rPr lang="en-NZ" smtClean="0"/>
              <a:t>‹#›</a:t>
            </a:fld>
            <a:endParaRPr lang="en-NZ" dirty="0"/>
          </a:p>
        </p:txBody>
      </p:sp>
    </p:spTree>
    <p:extLst>
      <p:ext uri="{BB962C8B-B14F-4D97-AF65-F5344CB8AC3E}">
        <p14:creationId xmlns:p14="http://schemas.microsoft.com/office/powerpoint/2010/main" val="3643687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47E81-3063-43EE-9D6D-32844D6480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B2CA65EA-18B8-4719-ADE4-609A0136E4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a:extLst>
              <a:ext uri="{FF2B5EF4-FFF2-40B4-BE49-F238E27FC236}">
                <a16:creationId xmlns:a16="http://schemas.microsoft.com/office/drawing/2014/main" id="{24915E72-6D1F-48BF-8015-F20DA6D7A0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45017A-509C-4D22-B5A5-3B8F37B8283F}"/>
              </a:ext>
            </a:extLst>
          </p:cNvPr>
          <p:cNvSpPr>
            <a:spLocks noGrp="1"/>
          </p:cNvSpPr>
          <p:nvPr>
            <p:ph type="dt" sz="half" idx="10"/>
          </p:nvPr>
        </p:nvSpPr>
        <p:spPr/>
        <p:txBody>
          <a:bodyPr/>
          <a:lstStyle/>
          <a:p>
            <a:fld id="{B5FCBFC1-84C7-4AB9-BEF7-0F67DDD3FA81}" type="datetimeFigureOut">
              <a:rPr lang="en-NZ" smtClean="0"/>
              <a:t>17/05/2022</a:t>
            </a:fld>
            <a:endParaRPr lang="en-NZ" dirty="0"/>
          </a:p>
        </p:txBody>
      </p:sp>
      <p:sp>
        <p:nvSpPr>
          <p:cNvPr id="6" name="Footer Placeholder 5">
            <a:extLst>
              <a:ext uri="{FF2B5EF4-FFF2-40B4-BE49-F238E27FC236}">
                <a16:creationId xmlns:a16="http://schemas.microsoft.com/office/drawing/2014/main" id="{CDC8827B-C2D8-4E8C-BEE3-AF51D705FDA7}"/>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A2501E73-D0AF-42F4-8817-149150A52210}"/>
              </a:ext>
            </a:extLst>
          </p:cNvPr>
          <p:cNvSpPr>
            <a:spLocks noGrp="1"/>
          </p:cNvSpPr>
          <p:nvPr>
            <p:ph type="sldNum" sz="quarter" idx="12"/>
          </p:nvPr>
        </p:nvSpPr>
        <p:spPr/>
        <p:txBody>
          <a:bodyPr/>
          <a:lstStyle/>
          <a:p>
            <a:fld id="{7122C646-0114-4D55-ACE0-131D3CEB3ED2}" type="slidenum">
              <a:rPr lang="en-NZ" smtClean="0"/>
              <a:t>‹#›</a:t>
            </a:fld>
            <a:endParaRPr lang="en-NZ" dirty="0"/>
          </a:p>
        </p:txBody>
      </p:sp>
    </p:spTree>
    <p:extLst>
      <p:ext uri="{BB962C8B-B14F-4D97-AF65-F5344CB8AC3E}">
        <p14:creationId xmlns:p14="http://schemas.microsoft.com/office/powerpoint/2010/main" val="2114353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D572CA-520E-46CB-B59F-73926885F4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8BE142C1-FC50-4E60-9B3B-F1FEA898A6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7FA2771-B158-42F7-96A5-7CEB0E84FFF5}"/>
              </a:ext>
            </a:extLst>
          </p:cNvPr>
          <p:cNvSpPr>
            <a:spLocks noGrp="1"/>
          </p:cNvSpPr>
          <p:nvPr>
            <p:ph type="dt" sz="half" idx="10"/>
          </p:nvPr>
        </p:nvSpPr>
        <p:spPr/>
        <p:txBody>
          <a:bodyPr/>
          <a:lstStyle/>
          <a:p>
            <a:fld id="{B5FCBFC1-84C7-4AB9-BEF7-0F67DDD3FA81}" type="datetimeFigureOut">
              <a:rPr lang="en-NZ" smtClean="0"/>
              <a:t>17/05/2022</a:t>
            </a:fld>
            <a:endParaRPr lang="en-NZ" dirty="0"/>
          </a:p>
        </p:txBody>
      </p:sp>
      <p:sp>
        <p:nvSpPr>
          <p:cNvPr id="5" name="Footer Placeholder 4">
            <a:extLst>
              <a:ext uri="{FF2B5EF4-FFF2-40B4-BE49-F238E27FC236}">
                <a16:creationId xmlns:a16="http://schemas.microsoft.com/office/drawing/2014/main" id="{4715C333-680D-4A69-9D7E-2E41960D9AA9}"/>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E4F53BEC-D54C-4546-9F52-0C45D76A1D03}"/>
              </a:ext>
            </a:extLst>
          </p:cNvPr>
          <p:cNvSpPr>
            <a:spLocks noGrp="1"/>
          </p:cNvSpPr>
          <p:nvPr>
            <p:ph type="sldNum" sz="quarter" idx="12"/>
          </p:nvPr>
        </p:nvSpPr>
        <p:spPr/>
        <p:txBody>
          <a:bodyPr/>
          <a:lstStyle/>
          <a:p>
            <a:fld id="{7122C646-0114-4D55-ACE0-131D3CEB3ED2}" type="slidenum">
              <a:rPr lang="en-NZ" smtClean="0"/>
              <a:t>‹#›</a:t>
            </a:fld>
            <a:endParaRPr lang="en-NZ" dirty="0"/>
          </a:p>
        </p:txBody>
      </p:sp>
    </p:spTree>
    <p:extLst>
      <p:ext uri="{BB962C8B-B14F-4D97-AF65-F5344CB8AC3E}">
        <p14:creationId xmlns:p14="http://schemas.microsoft.com/office/powerpoint/2010/main" val="1677484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B19C1-99F4-47AF-8ECD-7B2291BEAF01}"/>
              </a:ext>
            </a:extLst>
          </p:cNvPr>
          <p:cNvSpPr>
            <a:spLocks noGrp="1"/>
          </p:cNvSpPr>
          <p:nvPr>
            <p:ph type="title"/>
          </p:nvPr>
        </p:nvSpPr>
        <p:spPr>
          <a:xfrm>
            <a:off x="6516423" y="2009297"/>
            <a:ext cx="5289741" cy="1125401"/>
          </a:xfrm>
        </p:spPr>
        <p:txBody>
          <a:bodyPr anchor="b"/>
          <a:lstStyle>
            <a:lvl1pPr>
              <a:defRPr sz="3200"/>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87C9DAA5-FD46-4688-8C97-684A9FA409E1}"/>
              </a:ext>
            </a:extLst>
          </p:cNvPr>
          <p:cNvSpPr>
            <a:spLocks noGrp="1"/>
          </p:cNvSpPr>
          <p:nvPr>
            <p:ph idx="1"/>
          </p:nvPr>
        </p:nvSpPr>
        <p:spPr>
          <a:xfrm>
            <a:off x="199088" y="2614037"/>
            <a:ext cx="4751305" cy="3718253"/>
          </a:xfrm>
        </p:spPr>
        <p:txBody>
          <a:bodyPr/>
          <a:lstStyle>
            <a:lvl1pPr marL="0" indent="0" algn="r">
              <a:buFontTx/>
              <a:buNone/>
              <a:defRPr sz="3200"/>
            </a:lvl1pPr>
            <a:lvl2pPr marL="457200" indent="0" algn="r">
              <a:buFontTx/>
              <a:buNone/>
              <a:defRPr sz="2800"/>
            </a:lvl2pPr>
            <a:lvl3pPr marL="914400" indent="0" algn="r">
              <a:buFontTx/>
              <a:buNone/>
              <a:defRPr sz="2400"/>
            </a:lvl3pPr>
            <a:lvl4pPr marL="1371600" indent="0" algn="r">
              <a:buFontTx/>
              <a:buNone/>
              <a:defRPr sz="2000"/>
            </a:lvl4pPr>
            <a:lvl5pPr marL="1828800" indent="0" algn="r">
              <a:buFontTx/>
              <a:buNone/>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5" name="Date Placeholder 4">
            <a:extLst>
              <a:ext uri="{FF2B5EF4-FFF2-40B4-BE49-F238E27FC236}">
                <a16:creationId xmlns:a16="http://schemas.microsoft.com/office/drawing/2014/main" id="{F377D026-8BC3-434A-A824-98DEA4920DCE}"/>
              </a:ext>
            </a:extLst>
          </p:cNvPr>
          <p:cNvSpPr>
            <a:spLocks noGrp="1"/>
          </p:cNvSpPr>
          <p:nvPr>
            <p:ph type="dt" sz="half" idx="10"/>
          </p:nvPr>
        </p:nvSpPr>
        <p:spPr/>
        <p:txBody>
          <a:bodyPr/>
          <a:lstStyle/>
          <a:p>
            <a:fld id="{B5FCBFC1-84C7-4AB9-BEF7-0F67DDD3FA81}" type="datetimeFigureOut">
              <a:rPr lang="en-NZ" smtClean="0"/>
              <a:t>17/05/2022</a:t>
            </a:fld>
            <a:endParaRPr lang="en-NZ" dirty="0"/>
          </a:p>
        </p:txBody>
      </p:sp>
      <p:sp>
        <p:nvSpPr>
          <p:cNvPr id="6" name="Footer Placeholder 5">
            <a:extLst>
              <a:ext uri="{FF2B5EF4-FFF2-40B4-BE49-F238E27FC236}">
                <a16:creationId xmlns:a16="http://schemas.microsoft.com/office/drawing/2014/main" id="{6074985C-5C34-4571-93A6-452430F9D5F0}"/>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5261760C-CEEC-449B-B5D9-29C1178AE377}"/>
              </a:ext>
            </a:extLst>
          </p:cNvPr>
          <p:cNvSpPr>
            <a:spLocks noGrp="1"/>
          </p:cNvSpPr>
          <p:nvPr>
            <p:ph type="sldNum" sz="quarter" idx="12"/>
          </p:nvPr>
        </p:nvSpPr>
        <p:spPr/>
        <p:txBody>
          <a:bodyPr/>
          <a:lstStyle/>
          <a:p>
            <a:fld id="{7122C646-0114-4D55-ACE0-131D3CEB3ED2}" type="slidenum">
              <a:rPr lang="en-NZ" smtClean="0"/>
              <a:t>‹#›</a:t>
            </a:fld>
            <a:endParaRPr lang="en-NZ" dirty="0"/>
          </a:p>
        </p:txBody>
      </p:sp>
      <p:sp>
        <p:nvSpPr>
          <p:cNvPr id="8" name="Content Placeholder 2">
            <a:extLst>
              <a:ext uri="{FF2B5EF4-FFF2-40B4-BE49-F238E27FC236}">
                <a16:creationId xmlns:a16="http://schemas.microsoft.com/office/drawing/2014/main" id="{B228C895-0A01-41C4-8927-723548308E6E}"/>
              </a:ext>
            </a:extLst>
          </p:cNvPr>
          <p:cNvSpPr>
            <a:spLocks noGrp="1"/>
          </p:cNvSpPr>
          <p:nvPr>
            <p:ph idx="13"/>
          </p:nvPr>
        </p:nvSpPr>
        <p:spPr>
          <a:xfrm>
            <a:off x="6516423" y="3355429"/>
            <a:ext cx="4751305" cy="3718253"/>
          </a:xfrm>
        </p:spPr>
        <p:txBody>
          <a:bodyPr/>
          <a:lstStyle>
            <a:lvl1pPr marL="0" indent="0" algn="l">
              <a:buFontTx/>
              <a:buNone/>
              <a:defRPr sz="3200"/>
            </a:lvl1pPr>
            <a:lvl2pPr marL="457200" indent="0" algn="l">
              <a:buFontTx/>
              <a:buNone/>
              <a:defRPr sz="2800"/>
            </a:lvl2pPr>
            <a:lvl3pPr marL="914400" indent="0" algn="l">
              <a:buFontTx/>
              <a:buNone/>
              <a:defRPr sz="2400"/>
            </a:lvl3pPr>
            <a:lvl4pPr marL="1371600" indent="0" algn="l">
              <a:buFontTx/>
              <a:buNone/>
              <a:defRPr sz="2000"/>
            </a:lvl4pPr>
            <a:lvl5pPr marL="1828800" indent="0" algn="l">
              <a:buFontTx/>
              <a:buNone/>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9" name="Content Placeholder 5">
            <a:extLst>
              <a:ext uri="{FF2B5EF4-FFF2-40B4-BE49-F238E27FC236}">
                <a16:creationId xmlns:a16="http://schemas.microsoft.com/office/drawing/2014/main" id="{AA5AE330-FA62-46E4-B970-FB4A813DDB68}"/>
              </a:ext>
            </a:extLst>
          </p:cNvPr>
          <p:cNvSpPr>
            <a:spLocks noGrp="1"/>
          </p:cNvSpPr>
          <p:nvPr>
            <p:ph sz="quarter" idx="4"/>
          </p:nvPr>
        </p:nvSpPr>
        <p:spPr>
          <a:xfrm>
            <a:off x="6516423" y="4008055"/>
            <a:ext cx="5183188" cy="30656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603142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5F34F-FC63-431A-9056-14B3279A4B43}"/>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F8D7DE6-0C9E-4E22-A791-2D404B4E14F5}"/>
              </a:ext>
            </a:extLst>
          </p:cNvPr>
          <p:cNvSpPr>
            <a:spLocks noGrp="1"/>
          </p:cNvSpPr>
          <p:nvPr>
            <p:ph sz="half" idx="1"/>
          </p:nvPr>
        </p:nvSpPr>
        <p:spPr>
          <a:xfrm>
            <a:off x="838200" y="1825625"/>
            <a:ext cx="5181600" cy="435133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Content Placeholder 3">
            <a:extLst>
              <a:ext uri="{FF2B5EF4-FFF2-40B4-BE49-F238E27FC236}">
                <a16:creationId xmlns:a16="http://schemas.microsoft.com/office/drawing/2014/main" id="{534A58CA-7FDE-4261-872E-CBEBFCCC91C5}"/>
              </a:ext>
            </a:extLst>
          </p:cNvPr>
          <p:cNvSpPr>
            <a:spLocks noGrp="1"/>
          </p:cNvSpPr>
          <p:nvPr>
            <p:ph sz="half" idx="2"/>
          </p:nvPr>
        </p:nvSpPr>
        <p:spPr>
          <a:xfrm>
            <a:off x="6172200" y="1825625"/>
            <a:ext cx="5181600" cy="435133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5" name="Date Placeholder 4">
            <a:extLst>
              <a:ext uri="{FF2B5EF4-FFF2-40B4-BE49-F238E27FC236}">
                <a16:creationId xmlns:a16="http://schemas.microsoft.com/office/drawing/2014/main" id="{D45CCD5A-B1A7-4B6A-9333-EB718F3BF58A}"/>
              </a:ext>
            </a:extLst>
          </p:cNvPr>
          <p:cNvSpPr>
            <a:spLocks noGrp="1"/>
          </p:cNvSpPr>
          <p:nvPr>
            <p:ph type="dt" sz="half" idx="10"/>
          </p:nvPr>
        </p:nvSpPr>
        <p:spPr/>
        <p:txBody>
          <a:bodyPr/>
          <a:lstStyle/>
          <a:p>
            <a:fld id="{B5FCBFC1-84C7-4AB9-BEF7-0F67DDD3FA81}" type="datetimeFigureOut">
              <a:rPr lang="en-NZ" smtClean="0"/>
              <a:t>17/05/2022</a:t>
            </a:fld>
            <a:endParaRPr lang="en-NZ" dirty="0"/>
          </a:p>
        </p:txBody>
      </p:sp>
      <p:sp>
        <p:nvSpPr>
          <p:cNvPr id="6" name="Footer Placeholder 5">
            <a:extLst>
              <a:ext uri="{FF2B5EF4-FFF2-40B4-BE49-F238E27FC236}">
                <a16:creationId xmlns:a16="http://schemas.microsoft.com/office/drawing/2014/main" id="{BE70DD75-48FE-43BE-9127-E53164729999}"/>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6F39C32A-80EC-4978-8DF6-2C7A1E777400}"/>
              </a:ext>
            </a:extLst>
          </p:cNvPr>
          <p:cNvSpPr>
            <a:spLocks noGrp="1"/>
          </p:cNvSpPr>
          <p:nvPr>
            <p:ph type="sldNum" sz="quarter" idx="12"/>
          </p:nvPr>
        </p:nvSpPr>
        <p:spPr/>
        <p:txBody>
          <a:bodyPr/>
          <a:lstStyle/>
          <a:p>
            <a:fld id="{7122C646-0114-4D55-ACE0-131D3CEB3ED2}" type="slidenum">
              <a:rPr lang="en-NZ" smtClean="0"/>
              <a:t>‹#›</a:t>
            </a:fld>
            <a:endParaRPr lang="en-NZ" dirty="0"/>
          </a:p>
        </p:txBody>
      </p:sp>
    </p:spTree>
    <p:extLst>
      <p:ext uri="{BB962C8B-B14F-4D97-AF65-F5344CB8AC3E}">
        <p14:creationId xmlns:p14="http://schemas.microsoft.com/office/powerpoint/2010/main" val="2942276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01E97-200C-401B-B8E8-1AE7AD55D3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E7E37813-6713-4D5F-85DC-5DECD762BC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703ED62E-1A7D-408C-9F21-A8302C8C76BA}"/>
              </a:ext>
            </a:extLst>
          </p:cNvPr>
          <p:cNvSpPr>
            <a:spLocks noGrp="1"/>
          </p:cNvSpPr>
          <p:nvPr>
            <p:ph type="dt" sz="half" idx="10"/>
          </p:nvPr>
        </p:nvSpPr>
        <p:spPr/>
        <p:txBody>
          <a:bodyPr/>
          <a:lstStyle/>
          <a:p>
            <a:fld id="{B5FCBFC1-84C7-4AB9-BEF7-0F67DDD3FA81}" type="datetimeFigureOut">
              <a:rPr lang="en-NZ" smtClean="0"/>
              <a:t>17/05/2022</a:t>
            </a:fld>
            <a:endParaRPr lang="en-NZ" dirty="0"/>
          </a:p>
        </p:txBody>
      </p:sp>
      <p:sp>
        <p:nvSpPr>
          <p:cNvPr id="5" name="Footer Placeholder 4">
            <a:extLst>
              <a:ext uri="{FF2B5EF4-FFF2-40B4-BE49-F238E27FC236}">
                <a16:creationId xmlns:a16="http://schemas.microsoft.com/office/drawing/2014/main" id="{4659C26A-7F29-452F-8B9E-AE755F66A9B1}"/>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5E4C55AC-1CFA-4D5D-93EF-4D525514D70B}"/>
              </a:ext>
            </a:extLst>
          </p:cNvPr>
          <p:cNvSpPr>
            <a:spLocks noGrp="1"/>
          </p:cNvSpPr>
          <p:nvPr>
            <p:ph type="sldNum" sz="quarter" idx="12"/>
          </p:nvPr>
        </p:nvSpPr>
        <p:spPr/>
        <p:txBody>
          <a:bodyPr/>
          <a:lstStyle/>
          <a:p>
            <a:fld id="{7122C646-0114-4D55-ACE0-131D3CEB3ED2}" type="slidenum">
              <a:rPr lang="en-NZ" smtClean="0"/>
              <a:t>‹#›</a:t>
            </a:fld>
            <a:endParaRPr lang="en-NZ" dirty="0"/>
          </a:p>
        </p:txBody>
      </p:sp>
    </p:spTree>
    <p:extLst>
      <p:ext uri="{BB962C8B-B14F-4D97-AF65-F5344CB8AC3E}">
        <p14:creationId xmlns:p14="http://schemas.microsoft.com/office/powerpoint/2010/main" val="1012970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5F34F-FC63-431A-9056-14B3279A4B43}"/>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F8D7DE6-0C9E-4E22-A791-2D404B4E14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534A58CA-7FDE-4261-872E-CBEBFCCC91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D45CCD5A-B1A7-4B6A-9333-EB718F3BF58A}"/>
              </a:ext>
            </a:extLst>
          </p:cNvPr>
          <p:cNvSpPr>
            <a:spLocks noGrp="1"/>
          </p:cNvSpPr>
          <p:nvPr>
            <p:ph type="dt" sz="half" idx="10"/>
          </p:nvPr>
        </p:nvSpPr>
        <p:spPr/>
        <p:txBody>
          <a:bodyPr/>
          <a:lstStyle/>
          <a:p>
            <a:fld id="{B5FCBFC1-84C7-4AB9-BEF7-0F67DDD3FA81}" type="datetimeFigureOut">
              <a:rPr lang="en-NZ" smtClean="0"/>
              <a:t>17/05/2022</a:t>
            </a:fld>
            <a:endParaRPr lang="en-NZ" dirty="0"/>
          </a:p>
        </p:txBody>
      </p:sp>
      <p:sp>
        <p:nvSpPr>
          <p:cNvPr id="6" name="Footer Placeholder 5">
            <a:extLst>
              <a:ext uri="{FF2B5EF4-FFF2-40B4-BE49-F238E27FC236}">
                <a16:creationId xmlns:a16="http://schemas.microsoft.com/office/drawing/2014/main" id="{BE70DD75-48FE-43BE-9127-E53164729999}"/>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6F39C32A-80EC-4978-8DF6-2C7A1E777400}"/>
              </a:ext>
            </a:extLst>
          </p:cNvPr>
          <p:cNvSpPr>
            <a:spLocks noGrp="1"/>
          </p:cNvSpPr>
          <p:nvPr>
            <p:ph type="sldNum" sz="quarter" idx="12"/>
          </p:nvPr>
        </p:nvSpPr>
        <p:spPr/>
        <p:txBody>
          <a:bodyPr/>
          <a:lstStyle/>
          <a:p>
            <a:fld id="{7122C646-0114-4D55-ACE0-131D3CEB3ED2}" type="slidenum">
              <a:rPr lang="en-NZ" smtClean="0"/>
              <a:t>‹#›</a:t>
            </a:fld>
            <a:endParaRPr lang="en-NZ" dirty="0"/>
          </a:p>
        </p:txBody>
      </p:sp>
    </p:spTree>
    <p:extLst>
      <p:ext uri="{BB962C8B-B14F-4D97-AF65-F5344CB8AC3E}">
        <p14:creationId xmlns:p14="http://schemas.microsoft.com/office/powerpoint/2010/main" val="3356765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B1B4B-A3C8-4ED0-A08B-FF18D27143E3}"/>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D4070AE4-17FD-4249-BE75-87169E14F8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B1AA9F-8591-4606-8EF6-985A3BBD91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103A9CE7-650B-4C81-A0AF-A143EBCE7C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E5E302-6220-4AC8-B33D-A2FBB2B143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B4D2A653-4CD0-4F41-8478-AA35BD5E8F94}"/>
              </a:ext>
            </a:extLst>
          </p:cNvPr>
          <p:cNvSpPr>
            <a:spLocks noGrp="1"/>
          </p:cNvSpPr>
          <p:nvPr>
            <p:ph type="dt" sz="half" idx="10"/>
          </p:nvPr>
        </p:nvSpPr>
        <p:spPr/>
        <p:txBody>
          <a:bodyPr/>
          <a:lstStyle/>
          <a:p>
            <a:fld id="{B5FCBFC1-84C7-4AB9-BEF7-0F67DDD3FA81}" type="datetimeFigureOut">
              <a:rPr lang="en-NZ" smtClean="0"/>
              <a:t>17/05/2022</a:t>
            </a:fld>
            <a:endParaRPr lang="en-NZ" dirty="0"/>
          </a:p>
        </p:txBody>
      </p:sp>
      <p:sp>
        <p:nvSpPr>
          <p:cNvPr id="8" name="Footer Placeholder 7">
            <a:extLst>
              <a:ext uri="{FF2B5EF4-FFF2-40B4-BE49-F238E27FC236}">
                <a16:creationId xmlns:a16="http://schemas.microsoft.com/office/drawing/2014/main" id="{43857CAA-5E13-40C0-BF04-9C77C459DF7E}"/>
              </a:ext>
            </a:extLst>
          </p:cNvPr>
          <p:cNvSpPr>
            <a:spLocks noGrp="1"/>
          </p:cNvSpPr>
          <p:nvPr>
            <p:ph type="ftr" sz="quarter" idx="11"/>
          </p:nvPr>
        </p:nvSpPr>
        <p:spPr/>
        <p:txBody>
          <a:bodyPr/>
          <a:lstStyle/>
          <a:p>
            <a:endParaRPr lang="en-NZ" dirty="0"/>
          </a:p>
        </p:txBody>
      </p:sp>
      <p:sp>
        <p:nvSpPr>
          <p:cNvPr id="9" name="Slide Number Placeholder 8">
            <a:extLst>
              <a:ext uri="{FF2B5EF4-FFF2-40B4-BE49-F238E27FC236}">
                <a16:creationId xmlns:a16="http://schemas.microsoft.com/office/drawing/2014/main" id="{81D4435B-A977-4B3F-92C1-10032069A7B0}"/>
              </a:ext>
            </a:extLst>
          </p:cNvPr>
          <p:cNvSpPr>
            <a:spLocks noGrp="1"/>
          </p:cNvSpPr>
          <p:nvPr>
            <p:ph type="sldNum" sz="quarter" idx="12"/>
          </p:nvPr>
        </p:nvSpPr>
        <p:spPr/>
        <p:txBody>
          <a:bodyPr/>
          <a:lstStyle/>
          <a:p>
            <a:fld id="{7122C646-0114-4D55-ACE0-131D3CEB3ED2}" type="slidenum">
              <a:rPr lang="en-NZ" smtClean="0"/>
              <a:t>‹#›</a:t>
            </a:fld>
            <a:endParaRPr lang="en-NZ" dirty="0"/>
          </a:p>
        </p:txBody>
      </p:sp>
    </p:spTree>
    <p:extLst>
      <p:ext uri="{BB962C8B-B14F-4D97-AF65-F5344CB8AC3E}">
        <p14:creationId xmlns:p14="http://schemas.microsoft.com/office/powerpoint/2010/main" val="3521120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5142E-E6CA-4400-A4FD-D5F2186378F4}"/>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105FD569-40DF-47AE-81E4-865DB541191E}"/>
              </a:ext>
            </a:extLst>
          </p:cNvPr>
          <p:cNvSpPr>
            <a:spLocks noGrp="1"/>
          </p:cNvSpPr>
          <p:nvPr>
            <p:ph type="dt" sz="half" idx="10"/>
          </p:nvPr>
        </p:nvSpPr>
        <p:spPr/>
        <p:txBody>
          <a:bodyPr/>
          <a:lstStyle/>
          <a:p>
            <a:fld id="{B5FCBFC1-84C7-4AB9-BEF7-0F67DDD3FA81}" type="datetimeFigureOut">
              <a:rPr lang="en-NZ" smtClean="0"/>
              <a:t>17/05/2022</a:t>
            </a:fld>
            <a:endParaRPr lang="en-NZ" dirty="0"/>
          </a:p>
        </p:txBody>
      </p:sp>
      <p:sp>
        <p:nvSpPr>
          <p:cNvPr id="4" name="Footer Placeholder 3">
            <a:extLst>
              <a:ext uri="{FF2B5EF4-FFF2-40B4-BE49-F238E27FC236}">
                <a16:creationId xmlns:a16="http://schemas.microsoft.com/office/drawing/2014/main" id="{CDBB9397-FC9F-48B3-9865-CF971FF00765}"/>
              </a:ext>
            </a:extLst>
          </p:cNvPr>
          <p:cNvSpPr>
            <a:spLocks noGrp="1"/>
          </p:cNvSpPr>
          <p:nvPr>
            <p:ph type="ftr" sz="quarter" idx="11"/>
          </p:nvPr>
        </p:nvSpPr>
        <p:spPr/>
        <p:txBody>
          <a:bodyPr/>
          <a:lstStyle/>
          <a:p>
            <a:endParaRPr lang="en-NZ" dirty="0"/>
          </a:p>
        </p:txBody>
      </p:sp>
      <p:sp>
        <p:nvSpPr>
          <p:cNvPr id="5" name="Slide Number Placeholder 4">
            <a:extLst>
              <a:ext uri="{FF2B5EF4-FFF2-40B4-BE49-F238E27FC236}">
                <a16:creationId xmlns:a16="http://schemas.microsoft.com/office/drawing/2014/main" id="{43BF52DA-43A6-46E2-80A8-13A70881E0CC}"/>
              </a:ext>
            </a:extLst>
          </p:cNvPr>
          <p:cNvSpPr>
            <a:spLocks noGrp="1"/>
          </p:cNvSpPr>
          <p:nvPr>
            <p:ph type="sldNum" sz="quarter" idx="12"/>
          </p:nvPr>
        </p:nvSpPr>
        <p:spPr/>
        <p:txBody>
          <a:bodyPr/>
          <a:lstStyle/>
          <a:p>
            <a:fld id="{7122C646-0114-4D55-ACE0-131D3CEB3ED2}" type="slidenum">
              <a:rPr lang="en-NZ" smtClean="0"/>
              <a:t>‹#›</a:t>
            </a:fld>
            <a:endParaRPr lang="en-NZ" dirty="0"/>
          </a:p>
        </p:txBody>
      </p:sp>
    </p:spTree>
    <p:extLst>
      <p:ext uri="{BB962C8B-B14F-4D97-AF65-F5344CB8AC3E}">
        <p14:creationId xmlns:p14="http://schemas.microsoft.com/office/powerpoint/2010/main" val="997452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654424-715D-4900-A4B1-2D20B78971DA}"/>
              </a:ext>
            </a:extLst>
          </p:cNvPr>
          <p:cNvSpPr>
            <a:spLocks noGrp="1"/>
          </p:cNvSpPr>
          <p:nvPr>
            <p:ph type="dt" sz="half" idx="10"/>
          </p:nvPr>
        </p:nvSpPr>
        <p:spPr/>
        <p:txBody>
          <a:bodyPr/>
          <a:lstStyle/>
          <a:p>
            <a:fld id="{B5FCBFC1-84C7-4AB9-BEF7-0F67DDD3FA81}" type="datetimeFigureOut">
              <a:rPr lang="en-NZ" smtClean="0"/>
              <a:t>17/05/2022</a:t>
            </a:fld>
            <a:endParaRPr lang="en-NZ" dirty="0"/>
          </a:p>
        </p:txBody>
      </p:sp>
      <p:sp>
        <p:nvSpPr>
          <p:cNvPr id="3" name="Footer Placeholder 2">
            <a:extLst>
              <a:ext uri="{FF2B5EF4-FFF2-40B4-BE49-F238E27FC236}">
                <a16:creationId xmlns:a16="http://schemas.microsoft.com/office/drawing/2014/main" id="{F0392745-E7C9-4066-95D4-FDCB6B34F0F7}"/>
              </a:ext>
            </a:extLst>
          </p:cNvPr>
          <p:cNvSpPr>
            <a:spLocks noGrp="1"/>
          </p:cNvSpPr>
          <p:nvPr>
            <p:ph type="ftr" sz="quarter" idx="11"/>
          </p:nvPr>
        </p:nvSpPr>
        <p:spPr/>
        <p:txBody>
          <a:bodyPr/>
          <a:lstStyle/>
          <a:p>
            <a:endParaRPr lang="en-NZ" dirty="0"/>
          </a:p>
        </p:txBody>
      </p:sp>
      <p:sp>
        <p:nvSpPr>
          <p:cNvPr id="4" name="Slide Number Placeholder 3">
            <a:extLst>
              <a:ext uri="{FF2B5EF4-FFF2-40B4-BE49-F238E27FC236}">
                <a16:creationId xmlns:a16="http://schemas.microsoft.com/office/drawing/2014/main" id="{34C85F9C-6A44-442B-AB9F-E5E97DC32523}"/>
              </a:ext>
            </a:extLst>
          </p:cNvPr>
          <p:cNvSpPr>
            <a:spLocks noGrp="1"/>
          </p:cNvSpPr>
          <p:nvPr>
            <p:ph type="sldNum" sz="quarter" idx="12"/>
          </p:nvPr>
        </p:nvSpPr>
        <p:spPr/>
        <p:txBody>
          <a:bodyPr/>
          <a:lstStyle/>
          <a:p>
            <a:fld id="{7122C646-0114-4D55-ACE0-131D3CEB3ED2}" type="slidenum">
              <a:rPr lang="en-NZ" smtClean="0"/>
              <a:t>‹#›</a:t>
            </a:fld>
            <a:endParaRPr lang="en-NZ" dirty="0"/>
          </a:p>
        </p:txBody>
      </p:sp>
    </p:spTree>
    <p:extLst>
      <p:ext uri="{BB962C8B-B14F-4D97-AF65-F5344CB8AC3E}">
        <p14:creationId xmlns:p14="http://schemas.microsoft.com/office/powerpoint/2010/main" val="3695309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B19C1-99F4-47AF-8ECD-7B2291BEAF01}"/>
              </a:ext>
            </a:extLst>
          </p:cNvPr>
          <p:cNvSpPr>
            <a:spLocks noGrp="1"/>
          </p:cNvSpPr>
          <p:nvPr>
            <p:ph type="title"/>
          </p:nvPr>
        </p:nvSpPr>
        <p:spPr>
          <a:xfrm>
            <a:off x="839788" y="457200"/>
            <a:ext cx="3932237" cy="1600200"/>
          </a:xfrm>
        </p:spPr>
        <p:txBody>
          <a:bodyPr anchor="b"/>
          <a:lstStyle>
            <a:lvl1pPr>
              <a:defRPr sz="3200">
                <a:solidFill>
                  <a:srgbClr val="7030A0"/>
                </a:solidFill>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87C9DAA5-FD46-4688-8C97-684A9FA409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B6487ACD-6464-4B90-BC81-BE1581435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77D026-8BC3-434A-A824-98DEA4920DCE}"/>
              </a:ext>
            </a:extLst>
          </p:cNvPr>
          <p:cNvSpPr>
            <a:spLocks noGrp="1"/>
          </p:cNvSpPr>
          <p:nvPr>
            <p:ph type="dt" sz="half" idx="10"/>
          </p:nvPr>
        </p:nvSpPr>
        <p:spPr/>
        <p:txBody>
          <a:bodyPr/>
          <a:lstStyle/>
          <a:p>
            <a:fld id="{B5FCBFC1-84C7-4AB9-BEF7-0F67DDD3FA81}" type="datetimeFigureOut">
              <a:rPr lang="en-NZ" smtClean="0"/>
              <a:t>17/05/2022</a:t>
            </a:fld>
            <a:endParaRPr lang="en-NZ" dirty="0"/>
          </a:p>
        </p:txBody>
      </p:sp>
      <p:sp>
        <p:nvSpPr>
          <p:cNvPr id="6" name="Footer Placeholder 5">
            <a:extLst>
              <a:ext uri="{FF2B5EF4-FFF2-40B4-BE49-F238E27FC236}">
                <a16:creationId xmlns:a16="http://schemas.microsoft.com/office/drawing/2014/main" id="{6074985C-5C34-4571-93A6-452430F9D5F0}"/>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5261760C-CEEC-449B-B5D9-29C1178AE377}"/>
              </a:ext>
            </a:extLst>
          </p:cNvPr>
          <p:cNvSpPr>
            <a:spLocks noGrp="1"/>
          </p:cNvSpPr>
          <p:nvPr>
            <p:ph type="sldNum" sz="quarter" idx="12"/>
          </p:nvPr>
        </p:nvSpPr>
        <p:spPr/>
        <p:txBody>
          <a:bodyPr/>
          <a:lstStyle/>
          <a:p>
            <a:fld id="{7122C646-0114-4D55-ACE0-131D3CEB3ED2}" type="slidenum">
              <a:rPr lang="en-NZ" smtClean="0"/>
              <a:t>‹#›</a:t>
            </a:fld>
            <a:endParaRPr lang="en-NZ" dirty="0"/>
          </a:p>
        </p:txBody>
      </p:sp>
    </p:spTree>
    <p:extLst>
      <p:ext uri="{BB962C8B-B14F-4D97-AF65-F5344CB8AC3E}">
        <p14:creationId xmlns:p14="http://schemas.microsoft.com/office/powerpoint/2010/main" val="3751375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3645F2-8D7A-4ADA-9E1F-80FB007B8E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a:extLst>
              <a:ext uri="{FF2B5EF4-FFF2-40B4-BE49-F238E27FC236}">
                <a16:creationId xmlns:a16="http://schemas.microsoft.com/office/drawing/2014/main" id="{920448B6-30AF-4459-93DE-C4D4EED073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a:extLst>
              <a:ext uri="{FF2B5EF4-FFF2-40B4-BE49-F238E27FC236}">
                <a16:creationId xmlns:a16="http://schemas.microsoft.com/office/drawing/2014/main" id="{4D81F960-4D62-4C3C-B816-C970994402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CBFC1-84C7-4AB9-BEF7-0F67DDD3FA81}" type="datetimeFigureOut">
              <a:rPr lang="en-NZ" smtClean="0"/>
              <a:t>17/05/2022</a:t>
            </a:fld>
            <a:endParaRPr lang="en-NZ" dirty="0"/>
          </a:p>
        </p:txBody>
      </p:sp>
      <p:sp>
        <p:nvSpPr>
          <p:cNvPr id="5" name="Footer Placeholder 4">
            <a:extLst>
              <a:ext uri="{FF2B5EF4-FFF2-40B4-BE49-F238E27FC236}">
                <a16:creationId xmlns:a16="http://schemas.microsoft.com/office/drawing/2014/main" id="{BBEBA250-1EEC-4FBE-AB17-6BBFFDAD1C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a:extLst>
              <a:ext uri="{FF2B5EF4-FFF2-40B4-BE49-F238E27FC236}">
                <a16:creationId xmlns:a16="http://schemas.microsoft.com/office/drawing/2014/main" id="{D3C75D86-B23A-4C72-80A1-D511D4DDB2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2C646-0114-4D55-ACE0-131D3CEB3ED2}" type="slidenum">
              <a:rPr lang="en-NZ" smtClean="0"/>
              <a:t>‹#›</a:t>
            </a:fld>
            <a:endParaRPr lang="en-NZ" dirty="0"/>
          </a:p>
        </p:txBody>
      </p:sp>
      <p:pic>
        <p:nvPicPr>
          <p:cNvPr id="8" name="Picture 7" descr="Graphical user interface, logo&#10;&#10;Description automatically generated with medium confidence">
            <a:extLst>
              <a:ext uri="{FF2B5EF4-FFF2-40B4-BE49-F238E27FC236}">
                <a16:creationId xmlns:a16="http://schemas.microsoft.com/office/drawing/2014/main" id="{FD6B11C0-2868-4849-8233-FC185B2A238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816737" y="5629337"/>
            <a:ext cx="1994263" cy="1092138"/>
          </a:xfrm>
          <a:prstGeom prst="rect">
            <a:avLst/>
          </a:prstGeom>
        </p:spPr>
      </p:pic>
    </p:spTree>
    <p:extLst>
      <p:ext uri="{BB962C8B-B14F-4D97-AF65-F5344CB8AC3E}">
        <p14:creationId xmlns:p14="http://schemas.microsoft.com/office/powerpoint/2010/main" val="4029872492"/>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66" r:id="rId3"/>
    <p:sldLayoutId id="2147483664" r:id="rId4"/>
    <p:sldLayoutId id="2147483652" r:id="rId5"/>
    <p:sldLayoutId id="2147483653" r:id="rId6"/>
    <p:sldLayoutId id="2147483654" r:id="rId7"/>
    <p:sldLayoutId id="2147483655" r:id="rId8"/>
    <p:sldLayoutId id="2147483656" r:id="rId9"/>
    <p:sldLayoutId id="2147483658" r:id="rId10"/>
    <p:sldLayoutId id="2147483657" r:id="rId11"/>
    <p:sldLayoutId id="2147483659" r:id="rId12"/>
  </p:sldLayoutIdLst>
  <p:txStyles>
    <p:titleStyle>
      <a:lvl1pPr algn="l" defTabSz="914400" rtl="0" eaLnBrk="1" latinLnBrk="0" hangingPunct="1">
        <a:lnSpc>
          <a:spcPct val="90000"/>
        </a:lnSpc>
        <a:spcBef>
          <a:spcPct val="0"/>
        </a:spcBef>
        <a:buNone/>
        <a:defRPr sz="4400" b="1" kern="1200">
          <a:solidFill>
            <a:srgbClr val="7030A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hyperlink" Target="mailto:lisa@hrtoolkit.co.nz"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urple, dark&#10;&#10;Description automatically generated">
            <a:extLst>
              <a:ext uri="{FF2B5EF4-FFF2-40B4-BE49-F238E27FC236}">
                <a16:creationId xmlns:a16="http://schemas.microsoft.com/office/drawing/2014/main" id="{E7346624-D3B3-4A4F-A501-4EFF824808BE}"/>
              </a:ext>
            </a:extLst>
          </p:cNvPr>
          <p:cNvPicPr>
            <a:picLocks noChangeAspect="1"/>
          </p:cNvPicPr>
          <p:nvPr/>
        </p:nvPicPr>
        <p:blipFill rotWithShape="1">
          <a:blip r:embed="rId3">
            <a:extLst>
              <a:ext uri="{28A0092B-C50C-407E-A947-70E740481C1C}">
                <a14:useLocalDpi xmlns:a14="http://schemas.microsoft.com/office/drawing/2010/main" val="0"/>
              </a:ext>
            </a:extLst>
          </a:blip>
          <a:srcRect t="20752" b="6982"/>
          <a:stretch/>
        </p:blipFill>
        <p:spPr>
          <a:xfrm>
            <a:off x="-37341" y="0"/>
            <a:ext cx="12229341" cy="6945734"/>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07E93F61-32FA-442C-B601-70169505B2E3}"/>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rot="5400000">
            <a:off x="3523799" y="-1717218"/>
            <a:ext cx="5107060" cy="12229345"/>
          </a:xfrm>
          <a:prstGeom prst="rect">
            <a:avLst/>
          </a:prstGeom>
        </p:spPr>
      </p:pic>
      <p:sp>
        <p:nvSpPr>
          <p:cNvPr id="4" name="Title 1">
            <a:extLst>
              <a:ext uri="{FF2B5EF4-FFF2-40B4-BE49-F238E27FC236}">
                <a16:creationId xmlns:a16="http://schemas.microsoft.com/office/drawing/2014/main" id="{E6E929CE-DE9D-4464-AFF2-BC6485F01746}"/>
              </a:ext>
            </a:extLst>
          </p:cNvPr>
          <p:cNvSpPr txBox="1">
            <a:spLocks/>
          </p:cNvSpPr>
          <p:nvPr/>
        </p:nvSpPr>
        <p:spPr>
          <a:xfrm>
            <a:off x="865725" y="3668512"/>
            <a:ext cx="10496283" cy="14700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C00000"/>
                </a:solidFill>
                <a:latin typeface="+mn-lt"/>
                <a:ea typeface="+mj-ea"/>
                <a:cs typeface="+mj-cs"/>
              </a:defRPr>
            </a:lvl1pPr>
          </a:lstStyle>
          <a:p>
            <a:pPr marL="0" marR="0">
              <a:spcBef>
                <a:spcPts val="0"/>
              </a:spcBef>
              <a:spcAft>
                <a:spcPts val="0"/>
              </a:spcAft>
            </a:pPr>
            <a:r>
              <a:rPr lang="en-NZ" sz="3200" dirty="0">
                <a:solidFill>
                  <a:srgbClr val="FF00FF"/>
                </a:solidFill>
                <a:effectLst/>
                <a:latin typeface="Calibri" panose="020F0502020204030204" pitchFamily="34" charset="0"/>
                <a:ea typeface="Calibri" panose="020F0502020204030204" pitchFamily="34" charset="0"/>
              </a:rPr>
              <a:t>2022 and beyond, the brave new world and how the employment landscape is changing </a:t>
            </a:r>
          </a:p>
          <a:p>
            <a:pPr marL="0" marR="0">
              <a:spcBef>
                <a:spcPts val="0"/>
              </a:spcBef>
              <a:spcAft>
                <a:spcPts val="0"/>
              </a:spcAft>
            </a:pPr>
            <a:r>
              <a:rPr lang="en-NZ" sz="1800" dirty="0">
                <a:effectLst/>
                <a:latin typeface="Calibri" panose="020F0502020204030204" pitchFamily="34" charset="0"/>
                <a:ea typeface="Calibri" panose="020F0502020204030204" pitchFamily="34" charset="0"/>
              </a:rPr>
              <a:t> </a:t>
            </a:r>
          </a:p>
        </p:txBody>
      </p:sp>
      <p:cxnSp>
        <p:nvCxnSpPr>
          <p:cNvPr id="5" name="Straight Connector 4">
            <a:extLst>
              <a:ext uri="{FF2B5EF4-FFF2-40B4-BE49-F238E27FC236}">
                <a16:creationId xmlns:a16="http://schemas.microsoft.com/office/drawing/2014/main" id="{1CB71424-5878-4035-BFC1-5A532C5C3C49}"/>
              </a:ext>
            </a:extLst>
          </p:cNvPr>
          <p:cNvCxnSpPr/>
          <p:nvPr/>
        </p:nvCxnSpPr>
        <p:spPr>
          <a:xfrm>
            <a:off x="2033792" y="5417462"/>
            <a:ext cx="8160151" cy="0"/>
          </a:xfrm>
          <a:prstGeom prst="line">
            <a:avLst/>
          </a:prstGeom>
          <a:noFill/>
          <a:ln w="41275" cap="flat" cmpd="sng" algn="ctr">
            <a:solidFill>
              <a:sysClr val="window" lastClr="FFFFFF"/>
            </a:solidFill>
            <a:prstDash val="solid"/>
            <a:miter lim="800000"/>
          </a:ln>
          <a:effectLst/>
        </p:spPr>
      </p:cxnSp>
      <p:sp>
        <p:nvSpPr>
          <p:cNvPr id="10" name="Title 1">
            <a:extLst>
              <a:ext uri="{FF2B5EF4-FFF2-40B4-BE49-F238E27FC236}">
                <a16:creationId xmlns:a16="http://schemas.microsoft.com/office/drawing/2014/main" id="{31484D3D-3F25-42CF-B3BD-0A59FC49F4A3}"/>
              </a:ext>
            </a:extLst>
          </p:cNvPr>
          <p:cNvSpPr txBox="1">
            <a:spLocks/>
          </p:cNvSpPr>
          <p:nvPr/>
        </p:nvSpPr>
        <p:spPr>
          <a:xfrm>
            <a:off x="1801338" y="5820332"/>
            <a:ext cx="8868062" cy="1125401"/>
          </a:xfrm>
          <a:prstGeom prst="rect">
            <a:avLst/>
          </a:prstGeom>
        </p:spPr>
        <p:txBody>
          <a:bodyPr/>
          <a:lstStyle>
            <a:lvl1pPr algn="l" defTabSz="914400" rtl="0" eaLnBrk="1" latinLnBrk="0" hangingPunct="1">
              <a:lnSpc>
                <a:spcPct val="90000"/>
              </a:lnSpc>
              <a:spcBef>
                <a:spcPct val="0"/>
              </a:spcBef>
              <a:buNone/>
              <a:defRPr sz="4400" b="1" kern="1200">
                <a:solidFill>
                  <a:srgbClr val="C00000"/>
                </a:solidFill>
                <a:latin typeface="+mn-lt"/>
                <a:ea typeface="+mj-ea"/>
                <a:cs typeface="+mj-cs"/>
              </a:defRPr>
            </a:lvl1pPr>
          </a:lstStyle>
          <a:p>
            <a:pPr algn="ctr"/>
            <a:r>
              <a:rPr lang="en-NZ" sz="4000" dirty="0">
                <a:solidFill>
                  <a:srgbClr val="FF00FF"/>
                </a:solidFill>
              </a:rPr>
              <a:t>Presented by Lisa Mackay</a:t>
            </a:r>
          </a:p>
        </p:txBody>
      </p:sp>
      <p:pic>
        <p:nvPicPr>
          <p:cNvPr id="7" name="Picture 6" descr="Graphical user interface, logo&#10;&#10;Description automatically generated with medium confidence">
            <a:extLst>
              <a:ext uri="{FF2B5EF4-FFF2-40B4-BE49-F238E27FC236}">
                <a16:creationId xmlns:a16="http://schemas.microsoft.com/office/drawing/2014/main" id="{6FD60514-EED8-4469-BE35-A0C921E139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07816" y="-5251"/>
            <a:ext cx="2384184" cy="1357635"/>
          </a:xfrm>
          <a:prstGeom prst="rect">
            <a:avLst/>
          </a:prstGeom>
        </p:spPr>
      </p:pic>
    </p:spTree>
    <p:extLst>
      <p:ext uri="{BB962C8B-B14F-4D97-AF65-F5344CB8AC3E}">
        <p14:creationId xmlns:p14="http://schemas.microsoft.com/office/powerpoint/2010/main" val="2117561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43550-D140-45A9-9EC7-08E06D7B5028}"/>
              </a:ext>
            </a:extLst>
          </p:cNvPr>
          <p:cNvSpPr>
            <a:spLocks noGrp="1"/>
          </p:cNvSpPr>
          <p:nvPr>
            <p:ph type="title"/>
          </p:nvPr>
        </p:nvSpPr>
        <p:spPr>
          <a:xfrm>
            <a:off x="709598" y="1842328"/>
            <a:ext cx="5289741" cy="1125401"/>
          </a:xfrm>
        </p:spPr>
        <p:txBody>
          <a:bodyPr>
            <a:normAutofit/>
          </a:bodyPr>
          <a:lstStyle/>
          <a:p>
            <a:r>
              <a:rPr lang="en-NZ" dirty="0"/>
              <a:t>Kristina Henare</a:t>
            </a:r>
            <a:br>
              <a:rPr lang="en-NZ" dirty="0"/>
            </a:br>
            <a:r>
              <a:rPr lang="en-NZ" sz="2200" dirty="0"/>
              <a:t>Kristina@mc2ca.co.nz</a:t>
            </a:r>
            <a:br>
              <a:rPr lang="en-NZ" dirty="0"/>
            </a:br>
            <a:r>
              <a:rPr lang="en-NZ" sz="2000" b="0" i="1" dirty="0"/>
              <a:t>Client Services Co-ordinator</a:t>
            </a:r>
          </a:p>
        </p:txBody>
      </p:sp>
      <p:sp>
        <p:nvSpPr>
          <p:cNvPr id="5" name="Content Placeholder 4">
            <a:extLst>
              <a:ext uri="{FF2B5EF4-FFF2-40B4-BE49-F238E27FC236}">
                <a16:creationId xmlns:a16="http://schemas.microsoft.com/office/drawing/2014/main" id="{37DDB7D5-10E1-4F3F-9644-AEBBFC13464E}"/>
              </a:ext>
            </a:extLst>
          </p:cNvPr>
          <p:cNvSpPr>
            <a:spLocks noGrp="1"/>
          </p:cNvSpPr>
          <p:nvPr>
            <p:ph sz="quarter" idx="4"/>
          </p:nvPr>
        </p:nvSpPr>
        <p:spPr>
          <a:xfrm>
            <a:off x="582878" y="3378027"/>
            <a:ext cx="5183188" cy="3065627"/>
          </a:xfrm>
        </p:spPr>
        <p:txBody>
          <a:bodyPr/>
          <a:lstStyle/>
          <a:p>
            <a:r>
              <a:rPr lang="en-NZ" dirty="0"/>
              <a:t>Overseeing the running of the webinar</a:t>
            </a:r>
          </a:p>
        </p:txBody>
      </p:sp>
      <p:sp>
        <p:nvSpPr>
          <p:cNvPr id="6" name="Rectangle 5">
            <a:extLst>
              <a:ext uri="{FF2B5EF4-FFF2-40B4-BE49-F238E27FC236}">
                <a16:creationId xmlns:a16="http://schemas.microsoft.com/office/drawing/2014/main" id="{440E5383-E4B9-4BDC-B619-719826DC794D}"/>
              </a:ext>
            </a:extLst>
          </p:cNvPr>
          <p:cNvSpPr/>
          <p:nvPr/>
        </p:nvSpPr>
        <p:spPr>
          <a:xfrm>
            <a:off x="611560" y="515954"/>
            <a:ext cx="5621052" cy="1143000"/>
          </a:xfrm>
          <a:prstGeom prst="rect">
            <a:avLst/>
          </a:prstGeom>
          <a:solidFill>
            <a:srgbClr val="595959"/>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Title 1">
            <a:extLst>
              <a:ext uri="{FF2B5EF4-FFF2-40B4-BE49-F238E27FC236}">
                <a16:creationId xmlns:a16="http://schemas.microsoft.com/office/drawing/2014/main" id="{9BD3B3D7-4C66-4100-9865-93BD840D024D}"/>
              </a:ext>
            </a:extLst>
          </p:cNvPr>
          <p:cNvSpPr txBox="1">
            <a:spLocks/>
          </p:cNvSpPr>
          <p:nvPr/>
        </p:nvSpPr>
        <p:spPr>
          <a:xfrm>
            <a:off x="1051090" y="306946"/>
            <a:ext cx="8153400"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rgbClr val="C00000"/>
                </a:solidFill>
                <a:latin typeface="+mn-lt"/>
                <a:ea typeface="+mj-ea"/>
                <a:cs typeface="+mj-cs"/>
              </a:defRPr>
            </a:lvl1pPr>
          </a:lstStyle>
          <a:p>
            <a:r>
              <a:rPr lang="en-NZ" sz="4000" dirty="0">
                <a:solidFill>
                  <a:schemeClr val="bg1"/>
                </a:solidFill>
              </a:rPr>
              <a:t>Your moderator today</a:t>
            </a:r>
            <a:endParaRPr lang="en-US" sz="4000" dirty="0">
              <a:solidFill>
                <a:schemeClr val="bg1"/>
              </a:solidFill>
            </a:endParaRPr>
          </a:p>
        </p:txBody>
      </p:sp>
      <p:cxnSp>
        <p:nvCxnSpPr>
          <p:cNvPr id="8" name="Straight Connector 7">
            <a:extLst>
              <a:ext uri="{FF2B5EF4-FFF2-40B4-BE49-F238E27FC236}">
                <a16:creationId xmlns:a16="http://schemas.microsoft.com/office/drawing/2014/main" id="{699B5DC7-DABA-441A-893F-606FE495503D}"/>
              </a:ext>
            </a:extLst>
          </p:cNvPr>
          <p:cNvCxnSpPr>
            <a:cxnSpLocks/>
          </p:cNvCxnSpPr>
          <p:nvPr/>
        </p:nvCxnSpPr>
        <p:spPr>
          <a:xfrm>
            <a:off x="6232612" y="2158625"/>
            <a:ext cx="0" cy="4049516"/>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147423F4-FD91-4CA6-8695-BFDD4A505518}"/>
              </a:ext>
            </a:extLst>
          </p:cNvPr>
          <p:cNvPicPr>
            <a:picLocks noChangeAspect="1"/>
          </p:cNvPicPr>
          <p:nvPr/>
        </p:nvPicPr>
        <p:blipFill>
          <a:blip r:embed="rId3"/>
          <a:stretch>
            <a:fillRect/>
          </a:stretch>
        </p:blipFill>
        <p:spPr>
          <a:xfrm>
            <a:off x="7760046" y="1109610"/>
            <a:ext cx="2706127" cy="4408279"/>
          </a:xfrm>
          <a:prstGeom prst="rect">
            <a:avLst/>
          </a:prstGeom>
          <a:ln>
            <a:noFill/>
          </a:ln>
          <a:effectLst/>
        </p:spPr>
      </p:pic>
    </p:spTree>
    <p:extLst>
      <p:ext uri="{BB962C8B-B14F-4D97-AF65-F5344CB8AC3E}">
        <p14:creationId xmlns:p14="http://schemas.microsoft.com/office/powerpoint/2010/main" val="351600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AB996D-D569-4E0C-A60E-2937B68711C8}"/>
              </a:ext>
            </a:extLst>
          </p:cNvPr>
          <p:cNvSpPr>
            <a:spLocks noGrp="1"/>
          </p:cNvSpPr>
          <p:nvPr>
            <p:ph type="body" sz="half" idx="4294967295"/>
          </p:nvPr>
        </p:nvSpPr>
        <p:spPr>
          <a:xfrm>
            <a:off x="861851" y="2475187"/>
            <a:ext cx="10668000" cy="1981199"/>
          </a:xfrm>
        </p:spPr>
        <p:txBody>
          <a:bodyPr/>
          <a:lstStyle/>
          <a:p>
            <a:r>
              <a:rPr lang="en-NZ" dirty="0"/>
              <a:t>Select </a:t>
            </a:r>
            <a:r>
              <a:rPr lang="en-US" dirty="0"/>
              <a:t>Audio Settings to select and test your speakers</a:t>
            </a:r>
            <a:endParaRPr lang="en-NZ" dirty="0"/>
          </a:p>
          <a:p>
            <a:r>
              <a:rPr lang="en-NZ" dirty="0"/>
              <a:t>Submit questions via Q&amp;A button</a:t>
            </a:r>
          </a:p>
          <a:p>
            <a:r>
              <a:rPr lang="en-NZ" dirty="0"/>
              <a:t>Click </a:t>
            </a:r>
            <a:r>
              <a:rPr lang="en-US" dirty="0"/>
              <a:t>Leave Meeting if you need to leave, you can rejoin using your link</a:t>
            </a:r>
            <a:endParaRPr lang="en-NZ" dirty="0"/>
          </a:p>
        </p:txBody>
      </p:sp>
      <p:sp>
        <p:nvSpPr>
          <p:cNvPr id="5" name="Rectangle 4">
            <a:extLst>
              <a:ext uri="{FF2B5EF4-FFF2-40B4-BE49-F238E27FC236}">
                <a16:creationId xmlns:a16="http://schemas.microsoft.com/office/drawing/2014/main" id="{F762442A-90DF-443F-B5FD-37590D947652}"/>
              </a:ext>
            </a:extLst>
          </p:cNvPr>
          <p:cNvSpPr/>
          <p:nvPr/>
        </p:nvSpPr>
        <p:spPr>
          <a:xfrm>
            <a:off x="945931" y="493547"/>
            <a:ext cx="5244660" cy="1143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 name="Title 1">
            <a:extLst>
              <a:ext uri="{FF2B5EF4-FFF2-40B4-BE49-F238E27FC236}">
                <a16:creationId xmlns:a16="http://schemas.microsoft.com/office/drawing/2014/main" id="{CB63DCA9-0460-4E8F-B0E1-02ED84082C20}"/>
              </a:ext>
            </a:extLst>
          </p:cNvPr>
          <p:cNvSpPr txBox="1">
            <a:spLocks/>
          </p:cNvSpPr>
          <p:nvPr/>
        </p:nvSpPr>
        <p:spPr>
          <a:xfrm>
            <a:off x="1341542" y="271381"/>
            <a:ext cx="8153400"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rgbClr val="C00000"/>
                </a:solidFill>
                <a:latin typeface="+mn-lt"/>
                <a:ea typeface="+mj-ea"/>
                <a:cs typeface="+mj-cs"/>
              </a:defRPr>
            </a:lvl1pPr>
          </a:lstStyle>
          <a:p>
            <a:r>
              <a:rPr lang="en-NZ" sz="4000" dirty="0">
                <a:solidFill>
                  <a:schemeClr val="bg1"/>
                </a:solidFill>
              </a:rPr>
              <a:t>Using Zoom features</a:t>
            </a:r>
            <a:endParaRPr lang="en-US" sz="4000" dirty="0">
              <a:solidFill>
                <a:schemeClr val="bg1"/>
              </a:solidFill>
            </a:endParaRPr>
          </a:p>
        </p:txBody>
      </p:sp>
      <p:grpSp>
        <p:nvGrpSpPr>
          <p:cNvPr id="30" name="Group 29">
            <a:extLst>
              <a:ext uri="{FF2B5EF4-FFF2-40B4-BE49-F238E27FC236}">
                <a16:creationId xmlns:a16="http://schemas.microsoft.com/office/drawing/2014/main" id="{85F44CE3-9999-44FB-9BFF-488E951260CA}"/>
              </a:ext>
            </a:extLst>
          </p:cNvPr>
          <p:cNvGrpSpPr/>
          <p:nvPr/>
        </p:nvGrpSpPr>
        <p:grpSpPr>
          <a:xfrm>
            <a:off x="945931" y="4622932"/>
            <a:ext cx="10216055" cy="1105205"/>
            <a:chOff x="945931" y="4622932"/>
            <a:chExt cx="10216055" cy="1105205"/>
          </a:xfrm>
        </p:grpSpPr>
        <p:sp>
          <p:nvSpPr>
            <p:cNvPr id="12" name="Rectangle 11">
              <a:extLst>
                <a:ext uri="{FF2B5EF4-FFF2-40B4-BE49-F238E27FC236}">
                  <a16:creationId xmlns:a16="http://schemas.microsoft.com/office/drawing/2014/main" id="{6B0F0A51-E2B0-48BB-925E-18AD13E06A29}"/>
                </a:ext>
              </a:extLst>
            </p:cNvPr>
            <p:cNvSpPr/>
            <p:nvPr/>
          </p:nvSpPr>
          <p:spPr>
            <a:xfrm>
              <a:off x="945931" y="4622932"/>
              <a:ext cx="10216055" cy="11052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15" name="Picture 14" descr="A close up of a logo&#10;&#10;Description automatically generated">
              <a:extLst>
                <a:ext uri="{FF2B5EF4-FFF2-40B4-BE49-F238E27FC236}">
                  <a16:creationId xmlns:a16="http://schemas.microsoft.com/office/drawing/2014/main" id="{0E901CFD-EAAA-472F-BB93-5849CF33DC17}"/>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flipH="1">
              <a:off x="4883309" y="5008377"/>
              <a:ext cx="296213" cy="296213"/>
            </a:xfrm>
            <a:prstGeom prst="rect">
              <a:avLst/>
            </a:prstGeom>
          </p:spPr>
        </p:pic>
        <p:sp>
          <p:nvSpPr>
            <p:cNvPr id="16" name="TextBox 15">
              <a:extLst>
                <a:ext uri="{FF2B5EF4-FFF2-40B4-BE49-F238E27FC236}">
                  <a16:creationId xmlns:a16="http://schemas.microsoft.com/office/drawing/2014/main" id="{CA8729AB-32E7-43F7-A9A9-A0CAF07DB1B8}"/>
                </a:ext>
              </a:extLst>
            </p:cNvPr>
            <p:cNvSpPr txBox="1"/>
            <p:nvPr/>
          </p:nvSpPr>
          <p:spPr>
            <a:xfrm>
              <a:off x="1044989" y="5325956"/>
              <a:ext cx="2924175" cy="307777"/>
            </a:xfrm>
            <a:prstGeom prst="rect">
              <a:avLst/>
            </a:prstGeom>
            <a:noFill/>
          </p:spPr>
          <p:txBody>
            <a:bodyPr wrap="square" rtlCol="0">
              <a:spAutoFit/>
            </a:bodyPr>
            <a:lstStyle/>
            <a:p>
              <a:r>
                <a:rPr lang="en-NZ" sz="1400" b="1" dirty="0">
                  <a:solidFill>
                    <a:schemeClr val="bg1">
                      <a:lumMod val="95000"/>
                    </a:schemeClr>
                  </a:solidFill>
                  <a:latin typeface="Arial" panose="020B0604020202020204" pitchFamily="34" charset="0"/>
                  <a:cs typeface="Arial" panose="020B0604020202020204" pitchFamily="34" charset="0"/>
                </a:rPr>
                <a:t>Audio Settings</a:t>
              </a:r>
            </a:p>
          </p:txBody>
        </p:sp>
        <p:sp>
          <p:nvSpPr>
            <p:cNvPr id="17" name="TextBox 16">
              <a:extLst>
                <a:ext uri="{FF2B5EF4-FFF2-40B4-BE49-F238E27FC236}">
                  <a16:creationId xmlns:a16="http://schemas.microsoft.com/office/drawing/2014/main" id="{5811B9C2-963C-40DC-8C00-0A0525B27AAB}"/>
                </a:ext>
              </a:extLst>
            </p:cNvPr>
            <p:cNvSpPr txBox="1"/>
            <p:nvPr/>
          </p:nvSpPr>
          <p:spPr>
            <a:xfrm>
              <a:off x="4786950" y="5316075"/>
              <a:ext cx="1088611" cy="307777"/>
            </a:xfrm>
            <a:prstGeom prst="rect">
              <a:avLst/>
            </a:prstGeom>
            <a:noFill/>
          </p:spPr>
          <p:txBody>
            <a:bodyPr wrap="square" rtlCol="0">
              <a:spAutoFit/>
            </a:bodyPr>
            <a:lstStyle/>
            <a:p>
              <a:r>
                <a:rPr lang="en-NZ" sz="1400" dirty="0">
                  <a:solidFill>
                    <a:schemeClr val="bg1">
                      <a:lumMod val="95000"/>
                    </a:schemeClr>
                  </a:solidFill>
                  <a:latin typeface="Arial" panose="020B0604020202020204" pitchFamily="34" charset="0"/>
                  <a:cs typeface="Arial" panose="020B0604020202020204" pitchFamily="34" charset="0"/>
                </a:rPr>
                <a:t>Chat</a:t>
              </a:r>
            </a:p>
          </p:txBody>
        </p:sp>
        <p:sp>
          <p:nvSpPr>
            <p:cNvPr id="18" name="TextBox 17">
              <a:extLst>
                <a:ext uri="{FF2B5EF4-FFF2-40B4-BE49-F238E27FC236}">
                  <a16:creationId xmlns:a16="http://schemas.microsoft.com/office/drawing/2014/main" id="{9CDEBCD4-465C-4EEB-BA0B-0E2A1C3B850A}"/>
                </a:ext>
              </a:extLst>
            </p:cNvPr>
            <p:cNvSpPr txBox="1"/>
            <p:nvPr/>
          </p:nvSpPr>
          <p:spPr>
            <a:xfrm>
              <a:off x="5578890" y="5325955"/>
              <a:ext cx="1383886" cy="307777"/>
            </a:xfrm>
            <a:prstGeom prst="rect">
              <a:avLst/>
            </a:prstGeom>
            <a:noFill/>
          </p:spPr>
          <p:txBody>
            <a:bodyPr wrap="square" rtlCol="0">
              <a:spAutoFit/>
            </a:bodyPr>
            <a:lstStyle/>
            <a:p>
              <a:r>
                <a:rPr lang="en-NZ" sz="1400" dirty="0">
                  <a:solidFill>
                    <a:schemeClr val="bg1">
                      <a:lumMod val="95000"/>
                    </a:schemeClr>
                  </a:solidFill>
                  <a:latin typeface="Arial" panose="020B0604020202020204" pitchFamily="34" charset="0"/>
                  <a:cs typeface="Arial" panose="020B0604020202020204" pitchFamily="34" charset="0"/>
                </a:rPr>
                <a:t>Raise Hand</a:t>
              </a:r>
            </a:p>
          </p:txBody>
        </p:sp>
        <p:sp>
          <p:nvSpPr>
            <p:cNvPr id="19" name="TextBox 18">
              <a:extLst>
                <a:ext uri="{FF2B5EF4-FFF2-40B4-BE49-F238E27FC236}">
                  <a16:creationId xmlns:a16="http://schemas.microsoft.com/office/drawing/2014/main" id="{82B0B54F-6932-4285-A0ED-8828100334CB}"/>
                </a:ext>
              </a:extLst>
            </p:cNvPr>
            <p:cNvSpPr txBox="1"/>
            <p:nvPr/>
          </p:nvSpPr>
          <p:spPr>
            <a:xfrm>
              <a:off x="6940982" y="5335835"/>
              <a:ext cx="2924175" cy="307777"/>
            </a:xfrm>
            <a:prstGeom prst="rect">
              <a:avLst/>
            </a:prstGeom>
            <a:noFill/>
          </p:spPr>
          <p:txBody>
            <a:bodyPr wrap="square" rtlCol="0">
              <a:spAutoFit/>
            </a:bodyPr>
            <a:lstStyle/>
            <a:p>
              <a:r>
                <a:rPr lang="en-NZ" sz="1400" dirty="0">
                  <a:solidFill>
                    <a:schemeClr val="bg1">
                      <a:lumMod val="95000"/>
                    </a:schemeClr>
                  </a:solidFill>
                  <a:latin typeface="Arial" panose="020B0604020202020204" pitchFamily="34" charset="0"/>
                  <a:cs typeface="Arial" panose="020B0604020202020204" pitchFamily="34" charset="0"/>
                </a:rPr>
                <a:t>Q &amp; A</a:t>
              </a:r>
            </a:p>
          </p:txBody>
        </p:sp>
        <p:grpSp>
          <p:nvGrpSpPr>
            <p:cNvPr id="22" name="Group 21">
              <a:extLst>
                <a:ext uri="{FF2B5EF4-FFF2-40B4-BE49-F238E27FC236}">
                  <a16:creationId xmlns:a16="http://schemas.microsoft.com/office/drawing/2014/main" id="{C4A4098B-8020-499F-89C9-D090C5667CCF}"/>
                </a:ext>
              </a:extLst>
            </p:cNvPr>
            <p:cNvGrpSpPr/>
            <p:nvPr/>
          </p:nvGrpSpPr>
          <p:grpSpPr>
            <a:xfrm>
              <a:off x="2412843" y="5353009"/>
              <a:ext cx="378276" cy="196312"/>
              <a:chOff x="2562005" y="6140485"/>
              <a:chExt cx="730601" cy="310382"/>
            </a:xfrm>
          </p:grpSpPr>
          <p:sp>
            <p:nvSpPr>
              <p:cNvPr id="20" name="Isosceles Triangle 19">
                <a:extLst>
                  <a:ext uri="{FF2B5EF4-FFF2-40B4-BE49-F238E27FC236}">
                    <a16:creationId xmlns:a16="http://schemas.microsoft.com/office/drawing/2014/main" id="{A5038575-D95E-42E3-B31E-6E01E2831017}"/>
                  </a:ext>
                </a:extLst>
              </p:cNvPr>
              <p:cNvSpPr/>
              <p:nvPr/>
            </p:nvSpPr>
            <p:spPr>
              <a:xfrm>
                <a:off x="2691751" y="6140485"/>
                <a:ext cx="411354" cy="177682"/>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1" name="Rectangle 20">
                <a:extLst>
                  <a:ext uri="{FF2B5EF4-FFF2-40B4-BE49-F238E27FC236}">
                    <a16:creationId xmlns:a16="http://schemas.microsoft.com/office/drawing/2014/main" id="{3C51C6BF-A19E-4263-8C07-D3EC1468645E}"/>
                  </a:ext>
                </a:extLst>
              </p:cNvPr>
              <p:cNvSpPr/>
              <p:nvPr/>
            </p:nvSpPr>
            <p:spPr>
              <a:xfrm>
                <a:off x="2562005" y="6299594"/>
                <a:ext cx="730601" cy="15127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26" name="Group 25">
              <a:extLst>
                <a:ext uri="{FF2B5EF4-FFF2-40B4-BE49-F238E27FC236}">
                  <a16:creationId xmlns:a16="http://schemas.microsoft.com/office/drawing/2014/main" id="{FF1D7A10-ECC6-4B04-A774-800E9F39D21C}"/>
                </a:ext>
              </a:extLst>
            </p:cNvPr>
            <p:cNvGrpSpPr/>
            <p:nvPr/>
          </p:nvGrpSpPr>
          <p:grpSpPr>
            <a:xfrm>
              <a:off x="7012795" y="4931697"/>
              <a:ext cx="470921" cy="379373"/>
              <a:chOff x="6262811" y="4923675"/>
              <a:chExt cx="470921" cy="379373"/>
            </a:xfrm>
          </p:grpSpPr>
          <p:pic>
            <p:nvPicPr>
              <p:cNvPr id="25" name="Picture 24" descr="A close up of a logo&#10;&#10;Description automatically generated">
                <a:extLst>
                  <a:ext uri="{FF2B5EF4-FFF2-40B4-BE49-F238E27FC236}">
                    <a16:creationId xmlns:a16="http://schemas.microsoft.com/office/drawing/2014/main" id="{E1EFCD99-266F-4EA5-A4BE-35F0C308F5FE}"/>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6437519" y="4923675"/>
                <a:ext cx="296213" cy="296213"/>
              </a:xfrm>
              <a:prstGeom prst="rect">
                <a:avLst/>
              </a:prstGeom>
            </p:spPr>
          </p:pic>
          <p:pic>
            <p:nvPicPr>
              <p:cNvPr id="24" name="Picture 23" descr="A close up of a logo&#10;&#10;Description automatically generated">
                <a:extLst>
                  <a:ext uri="{FF2B5EF4-FFF2-40B4-BE49-F238E27FC236}">
                    <a16:creationId xmlns:a16="http://schemas.microsoft.com/office/drawing/2014/main" id="{7C319AAB-BBA1-4F41-9CAF-7634CCA5B95B}"/>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flipH="1">
                <a:off x="6281861" y="4984878"/>
                <a:ext cx="296213" cy="296213"/>
              </a:xfrm>
              <a:prstGeom prst="rect">
                <a:avLst/>
              </a:prstGeom>
            </p:spPr>
          </p:pic>
          <p:pic>
            <p:nvPicPr>
              <p:cNvPr id="23" name="Picture 22" descr="A close up of a logo&#10;&#10;Description automatically generated">
                <a:extLst>
                  <a:ext uri="{FF2B5EF4-FFF2-40B4-BE49-F238E27FC236}">
                    <a16:creationId xmlns:a16="http://schemas.microsoft.com/office/drawing/2014/main" id="{8186F86A-7EA8-4BF3-A936-4687927952DA}"/>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flipH="1">
                <a:off x="6262811" y="5006835"/>
                <a:ext cx="296213" cy="296213"/>
              </a:xfrm>
              <a:prstGeom prst="rect">
                <a:avLst/>
              </a:prstGeom>
            </p:spPr>
          </p:pic>
        </p:grpSp>
        <p:pic>
          <p:nvPicPr>
            <p:cNvPr id="28" name="Graphic 27" descr="Raised hand">
              <a:extLst>
                <a:ext uri="{FF2B5EF4-FFF2-40B4-BE49-F238E27FC236}">
                  <a16:creationId xmlns:a16="http://schemas.microsoft.com/office/drawing/2014/main" id="{B053EF36-9B70-4D3F-BA94-8B470BEEE2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84928" y="4896852"/>
              <a:ext cx="483225" cy="483225"/>
            </a:xfrm>
            <a:prstGeom prst="rect">
              <a:avLst/>
            </a:prstGeom>
          </p:spPr>
        </p:pic>
      </p:grpSp>
      <p:sp>
        <p:nvSpPr>
          <p:cNvPr id="29" name="TextBox 28">
            <a:extLst>
              <a:ext uri="{FF2B5EF4-FFF2-40B4-BE49-F238E27FC236}">
                <a16:creationId xmlns:a16="http://schemas.microsoft.com/office/drawing/2014/main" id="{212E9662-6DF9-48E9-93E0-366503A3A899}"/>
              </a:ext>
            </a:extLst>
          </p:cNvPr>
          <p:cNvSpPr txBox="1"/>
          <p:nvPr/>
        </p:nvSpPr>
        <p:spPr>
          <a:xfrm>
            <a:off x="9639008" y="5337545"/>
            <a:ext cx="2924175" cy="307777"/>
          </a:xfrm>
          <a:prstGeom prst="rect">
            <a:avLst/>
          </a:prstGeom>
          <a:noFill/>
        </p:spPr>
        <p:txBody>
          <a:bodyPr wrap="square" rtlCol="0">
            <a:spAutoFit/>
          </a:bodyPr>
          <a:lstStyle/>
          <a:p>
            <a:r>
              <a:rPr lang="en-NZ" sz="1400" b="1" dirty="0">
                <a:solidFill>
                  <a:srgbClr val="FF0000"/>
                </a:solidFill>
                <a:latin typeface="Arial" panose="020B0604020202020204" pitchFamily="34" charset="0"/>
                <a:cs typeface="Arial" panose="020B0604020202020204" pitchFamily="34" charset="0"/>
              </a:rPr>
              <a:t>Leave Meeting</a:t>
            </a:r>
          </a:p>
        </p:txBody>
      </p:sp>
    </p:spTree>
    <p:extLst>
      <p:ext uri="{BB962C8B-B14F-4D97-AF65-F5344CB8AC3E}">
        <p14:creationId xmlns:p14="http://schemas.microsoft.com/office/powerpoint/2010/main" val="2673141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0FCD9-7351-41B7-8D34-89B08B54B893}"/>
              </a:ext>
            </a:extLst>
          </p:cNvPr>
          <p:cNvSpPr>
            <a:spLocks noGrp="1"/>
          </p:cNvSpPr>
          <p:nvPr>
            <p:ph type="title"/>
          </p:nvPr>
        </p:nvSpPr>
        <p:spPr>
          <a:xfrm>
            <a:off x="566301" y="1788148"/>
            <a:ext cx="4486724" cy="2351041"/>
          </a:xfrm>
        </p:spPr>
        <p:txBody>
          <a:bodyPr>
            <a:normAutofit/>
          </a:bodyPr>
          <a:lstStyle/>
          <a:p>
            <a:pPr algn="r"/>
            <a:r>
              <a:rPr lang="en-NZ" sz="3200" dirty="0"/>
              <a:t>Lisa Mackay</a:t>
            </a:r>
            <a:br>
              <a:rPr lang="en-NZ" sz="3200" dirty="0"/>
            </a:br>
            <a:r>
              <a:rPr lang="en-US" sz="3200" u="sng" dirty="0">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lisa@hrtoolkit.co.nz</a:t>
            </a:r>
            <a:br>
              <a:rPr lang="en-NZ" sz="3200" b="0" dirty="0"/>
            </a:br>
            <a:r>
              <a:rPr lang="en-NZ" sz="3200" b="0" dirty="0"/>
              <a:t>Founder: HR toolkit</a:t>
            </a:r>
          </a:p>
        </p:txBody>
      </p:sp>
      <p:sp>
        <p:nvSpPr>
          <p:cNvPr id="5" name="Rectangle 4">
            <a:extLst>
              <a:ext uri="{FF2B5EF4-FFF2-40B4-BE49-F238E27FC236}">
                <a16:creationId xmlns:a16="http://schemas.microsoft.com/office/drawing/2014/main" id="{90A5844C-0FE1-4B34-9498-706AA07E0EC5}"/>
              </a:ext>
            </a:extLst>
          </p:cNvPr>
          <p:cNvSpPr/>
          <p:nvPr/>
        </p:nvSpPr>
        <p:spPr>
          <a:xfrm>
            <a:off x="566301" y="488521"/>
            <a:ext cx="4996901" cy="1143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 name="Title 1">
            <a:extLst>
              <a:ext uri="{FF2B5EF4-FFF2-40B4-BE49-F238E27FC236}">
                <a16:creationId xmlns:a16="http://schemas.microsoft.com/office/drawing/2014/main" id="{64B3B4FB-CBAB-4566-AED2-558993536554}"/>
              </a:ext>
            </a:extLst>
          </p:cNvPr>
          <p:cNvSpPr txBox="1">
            <a:spLocks/>
          </p:cNvSpPr>
          <p:nvPr/>
        </p:nvSpPr>
        <p:spPr>
          <a:xfrm>
            <a:off x="1209022" y="508086"/>
            <a:ext cx="8153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C00000"/>
                </a:solidFill>
                <a:latin typeface="+mn-lt"/>
                <a:ea typeface="+mj-ea"/>
                <a:cs typeface="+mj-cs"/>
              </a:defRPr>
            </a:lvl1pPr>
          </a:lstStyle>
          <a:p>
            <a:r>
              <a:rPr lang="en-NZ" sz="4000">
                <a:solidFill>
                  <a:schemeClr val="bg1"/>
                </a:solidFill>
              </a:rPr>
              <a:t>Today’s panellist</a:t>
            </a:r>
            <a:endParaRPr lang="en-US" sz="4000" dirty="0">
              <a:solidFill>
                <a:schemeClr val="bg1"/>
              </a:solidFill>
            </a:endParaRPr>
          </a:p>
        </p:txBody>
      </p:sp>
      <p:sp>
        <p:nvSpPr>
          <p:cNvPr id="7" name="Rectangle 6">
            <a:extLst>
              <a:ext uri="{FF2B5EF4-FFF2-40B4-BE49-F238E27FC236}">
                <a16:creationId xmlns:a16="http://schemas.microsoft.com/office/drawing/2014/main" id="{90514DA8-B512-4E59-A45B-C7E4D0AD2AE4}"/>
              </a:ext>
            </a:extLst>
          </p:cNvPr>
          <p:cNvSpPr/>
          <p:nvPr/>
        </p:nvSpPr>
        <p:spPr>
          <a:xfrm>
            <a:off x="566301" y="5136532"/>
            <a:ext cx="4996895" cy="1277273"/>
          </a:xfrm>
          <a:prstGeom prst="rect">
            <a:avLst/>
          </a:prstGeom>
          <a:solidFill>
            <a:srgbClr val="ECECEC"/>
          </a:solidFill>
        </p:spPr>
        <p:txBody>
          <a:bodyPr wrap="square">
            <a:spAutoFit/>
          </a:bodyPr>
          <a:lstStyle/>
          <a:p>
            <a:r>
              <a:rPr lang="en-NZ" sz="1100" b="1" dirty="0">
                <a:solidFill>
                  <a:schemeClr val="bg1">
                    <a:lumMod val="50000"/>
                  </a:schemeClr>
                </a:solidFill>
                <a:latin typeface="Calibri" panose="020F0502020204030204" pitchFamily="34" charset="0"/>
              </a:rPr>
              <a:t>Disclaimer: </a:t>
            </a:r>
            <a:br>
              <a:rPr lang="en-NZ" sz="1100" b="1" dirty="0">
                <a:solidFill>
                  <a:schemeClr val="bg1">
                    <a:lumMod val="50000"/>
                  </a:schemeClr>
                </a:solidFill>
                <a:latin typeface="Calibri" panose="020F0502020204030204" pitchFamily="34" charset="0"/>
              </a:rPr>
            </a:br>
            <a:r>
              <a:rPr lang="en-NZ" sz="1100" dirty="0">
                <a:solidFill>
                  <a:schemeClr val="bg1">
                    <a:lumMod val="50000"/>
                  </a:schemeClr>
                </a:solidFill>
                <a:latin typeface="Calibri" panose="020F0502020204030204" pitchFamily="34" charset="0"/>
              </a:rPr>
              <a:t>The information in this webinar is intended for educational purposes and is of a general nature only.  It does not constitute legal or professional advice specific to your particular circumstances.  We don’t make any warranty, express or implied, and don’t accept legal liability or responsibility for the accuracy, completeness, or usefulness of any information presented.  We recommend contacting us or other suitable professionals for advice specific to your circumstances.</a:t>
            </a:r>
            <a:endParaRPr lang="en-NZ" sz="1100" dirty="0">
              <a:solidFill>
                <a:schemeClr val="bg1">
                  <a:lumMod val="50000"/>
                </a:schemeClr>
              </a:solidFill>
            </a:endParaRPr>
          </a:p>
        </p:txBody>
      </p:sp>
      <p:cxnSp>
        <p:nvCxnSpPr>
          <p:cNvPr id="8" name="Straight Connector 7">
            <a:extLst>
              <a:ext uri="{FF2B5EF4-FFF2-40B4-BE49-F238E27FC236}">
                <a16:creationId xmlns:a16="http://schemas.microsoft.com/office/drawing/2014/main" id="{1D9B7624-C23E-46A9-AA7A-9D5239C1240B}"/>
              </a:ext>
            </a:extLst>
          </p:cNvPr>
          <p:cNvCxnSpPr>
            <a:cxnSpLocks/>
          </p:cNvCxnSpPr>
          <p:nvPr/>
        </p:nvCxnSpPr>
        <p:spPr>
          <a:xfrm>
            <a:off x="5552692" y="2092570"/>
            <a:ext cx="0" cy="264180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12" name="AutoShape 2">
            <a:extLst>
              <a:ext uri="{FF2B5EF4-FFF2-40B4-BE49-F238E27FC236}">
                <a16:creationId xmlns:a16="http://schemas.microsoft.com/office/drawing/2014/main" id="{179EE1C8-1C88-777C-856F-EAA56369E7FB}"/>
              </a:ext>
            </a:extLst>
          </p:cNvPr>
          <p:cNvSpPr>
            <a:spLocks noChangeAspect="1" noChangeArrowheads="1"/>
          </p:cNvSpPr>
          <p:nvPr/>
        </p:nvSpPr>
        <p:spPr bwMode="auto">
          <a:xfrm>
            <a:off x="5943599" y="1995055"/>
            <a:ext cx="4233541" cy="55150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3" name="Picture 12">
            <a:extLst>
              <a:ext uri="{FF2B5EF4-FFF2-40B4-BE49-F238E27FC236}">
                <a16:creationId xmlns:a16="http://schemas.microsoft.com/office/drawing/2014/main" id="{516B4B97-D443-8852-1FFB-CE94BAED20A9}"/>
              </a:ext>
            </a:extLst>
          </p:cNvPr>
          <p:cNvPicPr>
            <a:picLocks noChangeAspect="1"/>
          </p:cNvPicPr>
          <p:nvPr/>
        </p:nvPicPr>
        <p:blipFill>
          <a:blip r:embed="rId4"/>
          <a:stretch>
            <a:fillRect/>
          </a:stretch>
        </p:blipFill>
        <p:spPr>
          <a:xfrm>
            <a:off x="6443266" y="685800"/>
            <a:ext cx="4415233" cy="3733057"/>
          </a:xfrm>
          <a:prstGeom prst="rect">
            <a:avLst/>
          </a:prstGeom>
        </p:spPr>
      </p:pic>
      <p:pic>
        <p:nvPicPr>
          <p:cNvPr id="14" name="Picture 13">
            <a:extLst>
              <a:ext uri="{FF2B5EF4-FFF2-40B4-BE49-F238E27FC236}">
                <a16:creationId xmlns:a16="http://schemas.microsoft.com/office/drawing/2014/main" id="{8029B3CD-5148-B558-752A-E759A3F61DE7}"/>
              </a:ext>
            </a:extLst>
          </p:cNvPr>
          <p:cNvPicPr>
            <a:picLocks noChangeAspect="1"/>
          </p:cNvPicPr>
          <p:nvPr/>
        </p:nvPicPr>
        <p:blipFill>
          <a:blip r:embed="rId5"/>
          <a:stretch>
            <a:fillRect/>
          </a:stretch>
        </p:blipFill>
        <p:spPr>
          <a:xfrm>
            <a:off x="6443266" y="4418857"/>
            <a:ext cx="4425742" cy="1304925"/>
          </a:xfrm>
          <a:prstGeom prst="rect">
            <a:avLst/>
          </a:prstGeom>
        </p:spPr>
      </p:pic>
    </p:spTree>
    <p:extLst>
      <p:ext uri="{BB962C8B-B14F-4D97-AF65-F5344CB8AC3E}">
        <p14:creationId xmlns:p14="http://schemas.microsoft.com/office/powerpoint/2010/main" val="428306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 receipt&#10;&#10;Description automatically generated">
            <a:extLst>
              <a:ext uri="{FF2B5EF4-FFF2-40B4-BE49-F238E27FC236}">
                <a16:creationId xmlns:a16="http://schemas.microsoft.com/office/drawing/2014/main" id="{B0705C06-48C0-4AE7-8A20-992EDC11D397}"/>
              </a:ext>
            </a:extLst>
          </p:cNvPr>
          <p:cNvPicPr>
            <a:picLocks noGrp="1" noChangeAspect="1"/>
          </p:cNvPicPr>
          <p:nvPr>
            <p:ph idx="1"/>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21300" t="11649" r="23149" b="40156"/>
          <a:stretch/>
        </p:blipFill>
        <p:spPr>
          <a:xfrm>
            <a:off x="0" y="0"/>
            <a:ext cx="12191999" cy="7051729"/>
          </a:xfrm>
        </p:spPr>
      </p:pic>
      <p:pic>
        <p:nvPicPr>
          <p:cNvPr id="7" name="Picture 6" descr="A picture containing drawing&#10;&#10;Description automatically generated">
            <a:extLst>
              <a:ext uri="{FF2B5EF4-FFF2-40B4-BE49-F238E27FC236}">
                <a16:creationId xmlns:a16="http://schemas.microsoft.com/office/drawing/2014/main" id="{8407212A-72BD-4EC7-9F46-E658559AD512}"/>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rot="5400000">
            <a:off x="4230394" y="-894378"/>
            <a:ext cx="3731214" cy="1219200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ADFE9916-3140-415B-84BA-C2E64394CF2E}"/>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rot="16200000">
            <a:off x="4230393" y="-4230393"/>
            <a:ext cx="3731214" cy="12192000"/>
          </a:xfrm>
          <a:prstGeom prst="rect">
            <a:avLst/>
          </a:prstGeom>
        </p:spPr>
      </p:pic>
    </p:spTree>
    <p:extLst>
      <p:ext uri="{BB962C8B-B14F-4D97-AF65-F5344CB8AC3E}">
        <p14:creationId xmlns:p14="http://schemas.microsoft.com/office/powerpoint/2010/main" val="139602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0776BDFE427B4A844776A0262DCE4E" ma:contentTypeVersion="15" ma:contentTypeDescription="Create a new document." ma:contentTypeScope="" ma:versionID="fe121fbd60faa722d24916fa58c13931">
  <xsd:schema xmlns:xsd="http://www.w3.org/2001/XMLSchema" xmlns:xs="http://www.w3.org/2001/XMLSchema" xmlns:p="http://schemas.microsoft.com/office/2006/metadata/properties" xmlns:ns2="c1a89256-6ec6-40bb-9d18-e2ff9571d3e7" xmlns:ns3="da5229cb-f8be-4a1c-8cfc-df7635c023fd" targetNamespace="http://schemas.microsoft.com/office/2006/metadata/properties" ma:root="true" ma:fieldsID="fd368066a83c88d85b3a2e3e90b0c1ba" ns2:_="" ns3:_="">
    <xsd:import namespace="c1a89256-6ec6-40bb-9d18-e2ff9571d3e7"/>
    <xsd:import namespace="da5229cb-f8be-4a1c-8cfc-df7635c023f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a89256-6ec6-40bb-9d18-e2ff9571d3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6df3050-681a-4bfc-86bb-127a6b1beaf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a5229cb-f8be-4a1c-8cfc-df7635c023f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63e3496-f0d9-4738-9c51-6c053a113cf2}" ma:internalName="TaxCatchAll" ma:showField="CatchAllData" ma:web="da5229cb-f8be-4a1c-8cfc-df7635c023f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1a89256-6ec6-40bb-9d18-e2ff9571d3e7">
      <Terms xmlns="http://schemas.microsoft.com/office/infopath/2007/PartnerControls"/>
    </lcf76f155ced4ddcb4097134ff3c332f>
    <TaxCatchAll xmlns="da5229cb-f8be-4a1c-8cfc-df7635c023fd" xsi:nil="true"/>
  </documentManagement>
</p:properties>
</file>

<file path=customXml/itemProps1.xml><?xml version="1.0" encoding="utf-8"?>
<ds:datastoreItem xmlns:ds="http://schemas.openxmlformats.org/officeDocument/2006/customXml" ds:itemID="{CA394E42-B64B-4E74-894E-BE1E107B0B7D}"/>
</file>

<file path=customXml/itemProps2.xml><?xml version="1.0" encoding="utf-8"?>
<ds:datastoreItem xmlns:ds="http://schemas.openxmlformats.org/officeDocument/2006/customXml" ds:itemID="{36630CE5-7A01-4477-BB6E-BDA686E5AE3F}"/>
</file>

<file path=customXml/itemProps3.xml><?xml version="1.0" encoding="utf-8"?>
<ds:datastoreItem xmlns:ds="http://schemas.openxmlformats.org/officeDocument/2006/customXml" ds:itemID="{D812B089-7801-4D8B-A1A1-8587D5482D35}"/>
</file>

<file path=docProps/app.xml><?xml version="1.0" encoding="utf-8"?>
<Properties xmlns="http://schemas.openxmlformats.org/officeDocument/2006/extended-properties" xmlns:vt="http://schemas.openxmlformats.org/officeDocument/2006/docPropsVTypes">
  <Template/>
  <TotalTime>25</TotalTime>
  <Words>589</Words>
  <Application>Microsoft Office PowerPoint</Application>
  <PresentationFormat>Widescreen</PresentationFormat>
  <Paragraphs>51</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PowerPoint Presentation</vt:lpstr>
      <vt:lpstr>Kristina Henare Kristina@mc2ca.co.nz Client Services Co-ordinator</vt:lpstr>
      <vt:lpstr>PowerPoint Presentation</vt:lpstr>
      <vt:lpstr>Lisa Mackay lisa@hrtoolkit.co.nz Founder: HR toolkit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 Brownrigg</dc:creator>
  <cp:lastModifiedBy>Monteck Admin</cp:lastModifiedBy>
  <cp:revision>363</cp:revision>
  <cp:lastPrinted>2021-08-16T02:01:09Z</cp:lastPrinted>
  <dcterms:created xsi:type="dcterms:W3CDTF">2020-04-16T20:49:15Z</dcterms:created>
  <dcterms:modified xsi:type="dcterms:W3CDTF">2022-05-17T02:00:05Z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0x0101009D0776BDFE427B4A844776A0262DCE4E</vt:lpwstr>
  </property>
  <property fmtid="{D5CDD505-2E9C-101B-9397-08002B2CF9AE}" pid="3" name="MediaServiceImageTags">
    <vt:lpwstr/>
  </property>
</Properties>
</file>